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Lst>
  <p:sldSz cx="3200400" cy="4572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2193AA-8707-4E58-BA7C-501F4C64A8D5}" v="23" dt="2021-03-03T02:16:47.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122" d="100"/>
          <a:sy n="122" d="100"/>
        </p:scale>
        <p:origin x="26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yn Antoinette Berja" userId="b70157f3b3037639" providerId="LiveId" clId="{4D2193AA-8707-4E58-BA7C-501F4C64A8D5}"/>
    <pc:docChg chg="undo custSel addSld modSld">
      <pc:chgData name="Jelyn Antoinette Berja" userId="b70157f3b3037639" providerId="LiveId" clId="{4D2193AA-8707-4E58-BA7C-501F4C64A8D5}" dt="2021-03-03T06:09:09.342" v="229" actId="167"/>
      <pc:docMkLst>
        <pc:docMk/>
      </pc:docMkLst>
      <pc:sldChg chg="addSp delSp modSp mod">
        <pc:chgData name="Jelyn Antoinette Berja" userId="b70157f3b3037639" providerId="LiveId" clId="{4D2193AA-8707-4E58-BA7C-501F4C64A8D5}" dt="2021-03-03T02:16:28.236" v="219" actId="14826"/>
        <pc:sldMkLst>
          <pc:docMk/>
          <pc:sldMk cId="2940338323" sldId="256"/>
        </pc:sldMkLst>
        <pc:spChg chg="add del mod">
          <ac:chgData name="Jelyn Antoinette Berja" userId="b70157f3b3037639" providerId="LiveId" clId="{4D2193AA-8707-4E58-BA7C-501F4C64A8D5}" dt="2021-03-03T02:00:51.618" v="38" actId="478"/>
          <ac:spMkLst>
            <pc:docMk/>
            <pc:sldMk cId="2940338323" sldId="256"/>
            <ac:spMk id="5" creationId="{D314C0D0-D046-4B3B-874A-D47CE336DCD4}"/>
          </ac:spMkLst>
        </pc:spChg>
        <pc:picChg chg="add del mod">
          <ac:chgData name="Jelyn Antoinette Berja" userId="b70157f3b3037639" providerId="LiveId" clId="{4D2193AA-8707-4E58-BA7C-501F4C64A8D5}" dt="2021-03-03T02:00:43.739" v="34" actId="931"/>
          <ac:picMkLst>
            <pc:docMk/>
            <pc:sldMk cId="2940338323" sldId="256"/>
            <ac:picMk id="3" creationId="{83C5E147-FA85-4171-A54E-6D2E3D078C5C}"/>
          </ac:picMkLst>
        </pc:picChg>
        <pc:picChg chg="add mod">
          <ac:chgData name="Jelyn Antoinette Berja" userId="b70157f3b3037639" providerId="LiveId" clId="{4D2193AA-8707-4E58-BA7C-501F4C64A8D5}" dt="2021-03-03T02:16:28.236" v="219" actId="14826"/>
          <ac:picMkLst>
            <pc:docMk/>
            <pc:sldMk cId="2940338323" sldId="256"/>
            <ac:picMk id="6" creationId="{5689B602-BEA6-4BD1-9A63-304107468EB1}"/>
          </ac:picMkLst>
        </pc:picChg>
        <pc:picChg chg="add del">
          <ac:chgData name="Jelyn Antoinette Berja" userId="b70157f3b3037639" providerId="LiveId" clId="{4D2193AA-8707-4E58-BA7C-501F4C64A8D5}" dt="2021-03-03T02:00:47.305" v="36" actId="478"/>
          <ac:picMkLst>
            <pc:docMk/>
            <pc:sldMk cId="2940338323" sldId="256"/>
            <ac:picMk id="8" creationId="{EFCD795F-3BEA-426A-B60B-62C41F278FAC}"/>
          </ac:picMkLst>
        </pc:picChg>
      </pc:sldChg>
      <pc:sldChg chg="addSp modSp mod">
        <pc:chgData name="Jelyn Antoinette Berja" userId="b70157f3b3037639" providerId="LiveId" clId="{4D2193AA-8707-4E58-BA7C-501F4C64A8D5}" dt="2021-03-03T05:19:48.679" v="224" actId="2085"/>
        <pc:sldMkLst>
          <pc:docMk/>
          <pc:sldMk cId="1900690990" sldId="257"/>
        </pc:sldMkLst>
        <pc:spChg chg="add mod ord">
          <ac:chgData name="Jelyn Antoinette Berja" userId="b70157f3b3037639" providerId="LiveId" clId="{4D2193AA-8707-4E58-BA7C-501F4C64A8D5}" dt="2021-03-03T02:03:20.266" v="121" actId="1076"/>
          <ac:spMkLst>
            <pc:docMk/>
            <pc:sldMk cId="1900690990" sldId="257"/>
            <ac:spMk id="2" creationId="{EA756BE0-7E84-462D-9553-58113E6A77FC}"/>
          </ac:spMkLst>
        </pc:spChg>
        <pc:picChg chg="mod">
          <ac:chgData name="Jelyn Antoinette Berja" userId="b70157f3b3037639" providerId="LiveId" clId="{4D2193AA-8707-4E58-BA7C-501F4C64A8D5}" dt="2021-03-03T05:19:48.679" v="224" actId="2085"/>
          <ac:picMkLst>
            <pc:docMk/>
            <pc:sldMk cId="1900690990" sldId="257"/>
            <ac:picMk id="6" creationId="{49497B21-2DAE-495A-8036-69B241E9E3D8}"/>
          </ac:picMkLst>
        </pc:picChg>
      </pc:sldChg>
      <pc:sldChg chg="addSp delSp modSp mod">
        <pc:chgData name="Jelyn Antoinette Berja" userId="b70157f3b3037639" providerId="LiveId" clId="{4D2193AA-8707-4E58-BA7C-501F4C64A8D5}" dt="2021-03-03T05:32:35.603" v="225" actId="167"/>
        <pc:sldMkLst>
          <pc:docMk/>
          <pc:sldMk cId="518059918" sldId="259"/>
        </pc:sldMkLst>
        <pc:spChg chg="mod">
          <ac:chgData name="Jelyn Antoinette Berja" userId="b70157f3b3037639" providerId="LiveId" clId="{4D2193AA-8707-4E58-BA7C-501F4C64A8D5}" dt="2021-03-03T02:09:36.281" v="176" actId="1076"/>
          <ac:spMkLst>
            <pc:docMk/>
            <pc:sldMk cId="518059918" sldId="259"/>
            <ac:spMk id="6" creationId="{5FC9F067-9B38-4DFE-B185-1CDB4311A8B1}"/>
          </ac:spMkLst>
        </pc:spChg>
        <pc:picChg chg="del mod">
          <ac:chgData name="Jelyn Antoinette Berja" userId="b70157f3b3037639" providerId="LiveId" clId="{4D2193AA-8707-4E58-BA7C-501F4C64A8D5}" dt="2021-03-03T02:09:53.033" v="177" actId="478"/>
          <ac:picMkLst>
            <pc:docMk/>
            <pc:sldMk cId="518059918" sldId="259"/>
            <ac:picMk id="4" creationId="{520CE293-AD09-49C7-9EC8-4A10845C10FD}"/>
          </ac:picMkLst>
        </pc:picChg>
        <pc:picChg chg="del mod">
          <ac:chgData name="Jelyn Antoinette Berja" userId="b70157f3b3037639" providerId="LiveId" clId="{4D2193AA-8707-4E58-BA7C-501F4C64A8D5}" dt="2021-03-03T02:09:53.033" v="177" actId="478"/>
          <ac:picMkLst>
            <pc:docMk/>
            <pc:sldMk cId="518059918" sldId="259"/>
            <ac:picMk id="7" creationId="{29D4EC05-E1A5-4087-BA52-AB0143B5E151}"/>
          </ac:picMkLst>
        </pc:picChg>
        <pc:picChg chg="add mod ord">
          <ac:chgData name="Jelyn Antoinette Berja" userId="b70157f3b3037639" providerId="LiveId" clId="{4D2193AA-8707-4E58-BA7C-501F4C64A8D5}" dt="2021-03-03T05:32:35.603" v="225" actId="167"/>
          <ac:picMkLst>
            <pc:docMk/>
            <pc:sldMk cId="518059918" sldId="259"/>
            <ac:picMk id="8" creationId="{A8962390-814E-40F8-9B89-FA430B90DDF5}"/>
          </ac:picMkLst>
        </pc:picChg>
        <pc:picChg chg="add mod">
          <ac:chgData name="Jelyn Antoinette Berja" userId="b70157f3b3037639" providerId="LiveId" clId="{4D2193AA-8707-4E58-BA7C-501F4C64A8D5}" dt="2021-03-03T02:09:53.559" v="178"/>
          <ac:picMkLst>
            <pc:docMk/>
            <pc:sldMk cId="518059918" sldId="259"/>
            <ac:picMk id="9" creationId="{F38824B4-8AC4-4780-AE13-E57A57531CC9}"/>
          </ac:picMkLst>
        </pc:picChg>
      </pc:sldChg>
      <pc:sldChg chg="addSp delSp modSp mod">
        <pc:chgData name="Jelyn Antoinette Berja" userId="b70157f3b3037639" providerId="LiveId" clId="{4D2193AA-8707-4E58-BA7C-501F4C64A8D5}" dt="2021-03-03T02:09:30.769" v="175" actId="1076"/>
        <pc:sldMkLst>
          <pc:docMk/>
          <pc:sldMk cId="1824179109" sldId="260"/>
        </pc:sldMkLst>
        <pc:spChg chg="mod">
          <ac:chgData name="Jelyn Antoinette Berja" userId="b70157f3b3037639" providerId="LiveId" clId="{4D2193AA-8707-4E58-BA7C-501F4C64A8D5}" dt="2021-03-03T02:09:30.769" v="175" actId="1076"/>
          <ac:spMkLst>
            <pc:docMk/>
            <pc:sldMk cId="1824179109" sldId="260"/>
            <ac:spMk id="6" creationId="{5FC9F067-9B38-4DFE-B185-1CDB4311A8B1}"/>
          </ac:spMkLst>
        </pc:spChg>
        <pc:picChg chg="del mod">
          <ac:chgData name="Jelyn Antoinette Berja" userId="b70157f3b3037639" providerId="LiveId" clId="{4D2193AA-8707-4E58-BA7C-501F4C64A8D5}" dt="2021-03-03T02:04:37.937" v="128" actId="478"/>
          <ac:picMkLst>
            <pc:docMk/>
            <pc:sldMk cId="1824179109" sldId="260"/>
            <ac:picMk id="4" creationId="{520CE293-AD09-49C7-9EC8-4A10845C10FD}"/>
          </ac:picMkLst>
        </pc:picChg>
        <pc:picChg chg="del">
          <ac:chgData name="Jelyn Antoinette Berja" userId="b70157f3b3037639" providerId="LiveId" clId="{4D2193AA-8707-4E58-BA7C-501F4C64A8D5}" dt="2021-03-03T02:04:37.937" v="128" actId="478"/>
          <ac:picMkLst>
            <pc:docMk/>
            <pc:sldMk cId="1824179109" sldId="260"/>
            <ac:picMk id="7" creationId="{29D4EC05-E1A5-4087-BA52-AB0143B5E151}"/>
          </ac:picMkLst>
        </pc:picChg>
        <pc:picChg chg="add mod ord">
          <ac:chgData name="Jelyn Antoinette Berja" userId="b70157f3b3037639" providerId="LiveId" clId="{4D2193AA-8707-4E58-BA7C-501F4C64A8D5}" dt="2021-03-03T02:05:13.735" v="137" actId="167"/>
          <ac:picMkLst>
            <pc:docMk/>
            <pc:sldMk cId="1824179109" sldId="260"/>
            <ac:picMk id="8" creationId="{7721DD83-0E63-45D9-BFF4-767C54B215CC}"/>
          </ac:picMkLst>
        </pc:picChg>
        <pc:picChg chg="add mod">
          <ac:chgData name="Jelyn Antoinette Berja" userId="b70157f3b3037639" providerId="LiveId" clId="{4D2193AA-8707-4E58-BA7C-501F4C64A8D5}" dt="2021-03-03T02:04:38.480" v="129"/>
          <ac:picMkLst>
            <pc:docMk/>
            <pc:sldMk cId="1824179109" sldId="260"/>
            <ac:picMk id="9" creationId="{7DCD26CA-9D6C-478B-AC10-105CD326A8A9}"/>
          </ac:picMkLst>
        </pc:picChg>
      </pc:sldChg>
      <pc:sldChg chg="addSp delSp modSp mod">
        <pc:chgData name="Jelyn Antoinette Berja" userId="b70157f3b3037639" providerId="LiveId" clId="{4D2193AA-8707-4E58-BA7C-501F4C64A8D5}" dt="2021-03-03T02:09:20.034" v="174" actId="1076"/>
        <pc:sldMkLst>
          <pc:docMk/>
          <pc:sldMk cId="466304826" sldId="261"/>
        </pc:sldMkLst>
        <pc:spChg chg="mod">
          <ac:chgData name="Jelyn Antoinette Berja" userId="b70157f3b3037639" providerId="LiveId" clId="{4D2193AA-8707-4E58-BA7C-501F4C64A8D5}" dt="2021-03-03T02:06:21.513" v="155" actId="20577"/>
          <ac:spMkLst>
            <pc:docMk/>
            <pc:sldMk cId="466304826" sldId="261"/>
            <ac:spMk id="5" creationId="{2BEBE537-2992-4F1C-B302-6357D4130B40}"/>
          </ac:spMkLst>
        </pc:spChg>
        <pc:spChg chg="mod">
          <ac:chgData name="Jelyn Antoinette Berja" userId="b70157f3b3037639" providerId="LiveId" clId="{4D2193AA-8707-4E58-BA7C-501F4C64A8D5}" dt="2021-03-03T02:09:20.034" v="174" actId="1076"/>
          <ac:spMkLst>
            <pc:docMk/>
            <pc:sldMk cId="466304826" sldId="261"/>
            <ac:spMk id="6" creationId="{5FC9F067-9B38-4DFE-B185-1CDB4311A8B1}"/>
          </ac:spMkLst>
        </pc:spChg>
        <pc:picChg chg="del">
          <ac:chgData name="Jelyn Antoinette Berja" userId="b70157f3b3037639" providerId="LiveId" clId="{4D2193AA-8707-4E58-BA7C-501F4C64A8D5}" dt="2021-03-03T02:05:23.941" v="139" actId="478"/>
          <ac:picMkLst>
            <pc:docMk/>
            <pc:sldMk cId="466304826" sldId="261"/>
            <ac:picMk id="4" creationId="{520CE293-AD09-49C7-9EC8-4A10845C10FD}"/>
          </ac:picMkLst>
        </pc:picChg>
        <pc:picChg chg="del">
          <ac:chgData name="Jelyn Antoinette Berja" userId="b70157f3b3037639" providerId="LiveId" clId="{4D2193AA-8707-4E58-BA7C-501F4C64A8D5}" dt="2021-03-03T02:05:23.941" v="139" actId="478"/>
          <ac:picMkLst>
            <pc:docMk/>
            <pc:sldMk cId="466304826" sldId="261"/>
            <ac:picMk id="7" creationId="{29D4EC05-E1A5-4087-BA52-AB0143B5E151}"/>
          </ac:picMkLst>
        </pc:picChg>
        <pc:picChg chg="add mod ord">
          <ac:chgData name="Jelyn Antoinette Berja" userId="b70157f3b3037639" providerId="LiveId" clId="{4D2193AA-8707-4E58-BA7C-501F4C64A8D5}" dt="2021-03-03T02:05:29.749" v="141" actId="167"/>
          <ac:picMkLst>
            <pc:docMk/>
            <pc:sldMk cId="466304826" sldId="261"/>
            <ac:picMk id="8" creationId="{AE97045E-63B9-42F8-A570-56AE91A4EBB4}"/>
          </ac:picMkLst>
        </pc:picChg>
        <pc:picChg chg="add mod">
          <ac:chgData name="Jelyn Antoinette Berja" userId="b70157f3b3037639" providerId="LiveId" clId="{4D2193AA-8707-4E58-BA7C-501F4C64A8D5}" dt="2021-03-03T02:05:24.517" v="140"/>
          <ac:picMkLst>
            <pc:docMk/>
            <pc:sldMk cId="466304826" sldId="261"/>
            <ac:picMk id="9" creationId="{20EDE8B7-D514-49CC-937D-8BCB98FC4EFA}"/>
          </ac:picMkLst>
        </pc:picChg>
      </pc:sldChg>
      <pc:sldChg chg="addSp delSp modSp mod">
        <pc:chgData name="Jelyn Antoinette Berja" userId="b70157f3b3037639" providerId="LiveId" clId="{4D2193AA-8707-4E58-BA7C-501F4C64A8D5}" dt="2021-03-03T02:09:15.833" v="173" actId="1076"/>
        <pc:sldMkLst>
          <pc:docMk/>
          <pc:sldMk cId="350748336" sldId="262"/>
        </pc:sldMkLst>
        <pc:spChg chg="mod">
          <ac:chgData name="Jelyn Antoinette Berja" userId="b70157f3b3037639" providerId="LiveId" clId="{4D2193AA-8707-4E58-BA7C-501F4C64A8D5}" dt="2021-03-03T02:06:53.058" v="159" actId="1076"/>
          <ac:spMkLst>
            <pc:docMk/>
            <pc:sldMk cId="350748336" sldId="262"/>
            <ac:spMk id="5" creationId="{2BEBE537-2992-4F1C-B302-6357D4130B40}"/>
          </ac:spMkLst>
        </pc:spChg>
        <pc:spChg chg="mod">
          <ac:chgData name="Jelyn Antoinette Berja" userId="b70157f3b3037639" providerId="LiveId" clId="{4D2193AA-8707-4E58-BA7C-501F4C64A8D5}" dt="2021-03-03T02:09:15.833" v="173" actId="1076"/>
          <ac:spMkLst>
            <pc:docMk/>
            <pc:sldMk cId="350748336" sldId="262"/>
            <ac:spMk id="6" creationId="{5FC9F067-9B38-4DFE-B185-1CDB4311A8B1}"/>
          </ac:spMkLst>
        </pc:spChg>
        <pc:picChg chg="del mod">
          <ac:chgData name="Jelyn Antoinette Berja" userId="b70157f3b3037639" providerId="LiveId" clId="{4D2193AA-8707-4E58-BA7C-501F4C64A8D5}" dt="2021-03-03T02:06:37.898" v="156" actId="478"/>
          <ac:picMkLst>
            <pc:docMk/>
            <pc:sldMk cId="350748336" sldId="262"/>
            <ac:picMk id="4" creationId="{520CE293-AD09-49C7-9EC8-4A10845C10FD}"/>
          </ac:picMkLst>
        </pc:picChg>
        <pc:picChg chg="del">
          <ac:chgData name="Jelyn Antoinette Berja" userId="b70157f3b3037639" providerId="LiveId" clId="{4D2193AA-8707-4E58-BA7C-501F4C64A8D5}" dt="2021-03-03T02:06:37.898" v="156" actId="478"/>
          <ac:picMkLst>
            <pc:docMk/>
            <pc:sldMk cId="350748336" sldId="262"/>
            <ac:picMk id="7" creationId="{29D4EC05-E1A5-4087-BA52-AB0143B5E151}"/>
          </ac:picMkLst>
        </pc:picChg>
        <pc:picChg chg="add mod ord">
          <ac:chgData name="Jelyn Antoinette Berja" userId="b70157f3b3037639" providerId="LiveId" clId="{4D2193AA-8707-4E58-BA7C-501F4C64A8D5}" dt="2021-03-03T02:06:47.921" v="158" actId="167"/>
          <ac:picMkLst>
            <pc:docMk/>
            <pc:sldMk cId="350748336" sldId="262"/>
            <ac:picMk id="8" creationId="{EF215153-AE9D-4768-87C6-CCBE56118F50}"/>
          </ac:picMkLst>
        </pc:picChg>
        <pc:picChg chg="add mod">
          <ac:chgData name="Jelyn Antoinette Berja" userId="b70157f3b3037639" providerId="LiveId" clId="{4D2193AA-8707-4E58-BA7C-501F4C64A8D5}" dt="2021-03-03T02:06:38.403" v="157"/>
          <ac:picMkLst>
            <pc:docMk/>
            <pc:sldMk cId="350748336" sldId="262"/>
            <ac:picMk id="9" creationId="{45978585-1BC3-484A-9EC6-37CD124D1CBB}"/>
          </ac:picMkLst>
        </pc:picChg>
      </pc:sldChg>
      <pc:sldChg chg="addSp delSp modSp mod">
        <pc:chgData name="Jelyn Antoinette Berja" userId="b70157f3b3037639" providerId="LiveId" clId="{4D2193AA-8707-4E58-BA7C-501F4C64A8D5}" dt="2021-03-03T02:09:07.305" v="172" actId="1076"/>
        <pc:sldMkLst>
          <pc:docMk/>
          <pc:sldMk cId="3885020640" sldId="263"/>
        </pc:sldMkLst>
        <pc:spChg chg="mod">
          <ac:chgData name="Jelyn Antoinette Berja" userId="b70157f3b3037639" providerId="LiveId" clId="{4D2193AA-8707-4E58-BA7C-501F4C64A8D5}" dt="2021-03-03T02:09:07.305" v="172" actId="1076"/>
          <ac:spMkLst>
            <pc:docMk/>
            <pc:sldMk cId="3885020640" sldId="263"/>
            <ac:spMk id="6" creationId="{5FC9F067-9B38-4DFE-B185-1CDB4311A8B1}"/>
          </ac:spMkLst>
        </pc:spChg>
        <pc:picChg chg="del">
          <ac:chgData name="Jelyn Antoinette Berja" userId="b70157f3b3037639" providerId="LiveId" clId="{4D2193AA-8707-4E58-BA7C-501F4C64A8D5}" dt="2021-03-03T02:08:03.030" v="160" actId="478"/>
          <ac:picMkLst>
            <pc:docMk/>
            <pc:sldMk cId="3885020640" sldId="263"/>
            <ac:picMk id="4" creationId="{520CE293-AD09-49C7-9EC8-4A10845C10FD}"/>
          </ac:picMkLst>
        </pc:picChg>
        <pc:picChg chg="del">
          <ac:chgData name="Jelyn Antoinette Berja" userId="b70157f3b3037639" providerId="LiveId" clId="{4D2193AA-8707-4E58-BA7C-501F4C64A8D5}" dt="2021-03-03T02:08:03.030" v="160" actId="478"/>
          <ac:picMkLst>
            <pc:docMk/>
            <pc:sldMk cId="3885020640" sldId="263"/>
            <ac:picMk id="7" creationId="{29D4EC05-E1A5-4087-BA52-AB0143B5E151}"/>
          </ac:picMkLst>
        </pc:picChg>
        <pc:picChg chg="add mod ord">
          <ac:chgData name="Jelyn Antoinette Berja" userId="b70157f3b3037639" providerId="LiveId" clId="{4D2193AA-8707-4E58-BA7C-501F4C64A8D5}" dt="2021-03-03T02:09:03.566" v="171" actId="167"/>
          <ac:picMkLst>
            <pc:docMk/>
            <pc:sldMk cId="3885020640" sldId="263"/>
            <ac:picMk id="8" creationId="{AC9282D6-BCE8-44B0-B981-2F5E8663EB29}"/>
          </ac:picMkLst>
        </pc:picChg>
        <pc:picChg chg="add mod">
          <ac:chgData name="Jelyn Antoinette Berja" userId="b70157f3b3037639" providerId="LiveId" clId="{4D2193AA-8707-4E58-BA7C-501F4C64A8D5}" dt="2021-03-03T02:08:03.631" v="161"/>
          <ac:picMkLst>
            <pc:docMk/>
            <pc:sldMk cId="3885020640" sldId="263"/>
            <ac:picMk id="9" creationId="{6F7DEE2D-9819-41ED-B0F5-B43534C6935E}"/>
          </ac:picMkLst>
        </pc:picChg>
      </pc:sldChg>
      <pc:sldChg chg="addSp delSp modSp mod">
        <pc:chgData name="Jelyn Antoinette Berja" userId="b70157f3b3037639" providerId="LiveId" clId="{4D2193AA-8707-4E58-BA7C-501F4C64A8D5}" dt="2021-03-03T06:09:09.342" v="229" actId="167"/>
        <pc:sldMkLst>
          <pc:docMk/>
          <pc:sldMk cId="1463175789" sldId="264"/>
        </pc:sldMkLst>
        <pc:picChg chg="del">
          <ac:chgData name="Jelyn Antoinette Berja" userId="b70157f3b3037639" providerId="LiveId" clId="{4D2193AA-8707-4E58-BA7C-501F4C64A8D5}" dt="2021-03-03T02:08:16.953" v="162" actId="478"/>
          <ac:picMkLst>
            <pc:docMk/>
            <pc:sldMk cId="1463175789" sldId="264"/>
            <ac:picMk id="4" creationId="{520CE293-AD09-49C7-9EC8-4A10845C10FD}"/>
          </ac:picMkLst>
        </pc:picChg>
        <pc:picChg chg="del">
          <ac:chgData name="Jelyn Antoinette Berja" userId="b70157f3b3037639" providerId="LiveId" clId="{4D2193AA-8707-4E58-BA7C-501F4C64A8D5}" dt="2021-03-03T02:08:16.953" v="162" actId="478"/>
          <ac:picMkLst>
            <pc:docMk/>
            <pc:sldMk cId="1463175789" sldId="264"/>
            <ac:picMk id="7" creationId="{29D4EC05-E1A5-4087-BA52-AB0143B5E151}"/>
          </ac:picMkLst>
        </pc:picChg>
        <pc:picChg chg="add mod ord">
          <ac:chgData name="Jelyn Antoinette Berja" userId="b70157f3b3037639" providerId="LiveId" clId="{4D2193AA-8707-4E58-BA7C-501F4C64A8D5}" dt="2021-03-03T06:09:09.342" v="229" actId="167"/>
          <ac:picMkLst>
            <pc:docMk/>
            <pc:sldMk cId="1463175789" sldId="264"/>
            <ac:picMk id="9" creationId="{52F09EC0-9E87-4576-A835-972A0CF19641}"/>
          </ac:picMkLst>
        </pc:picChg>
        <pc:picChg chg="add mod">
          <ac:chgData name="Jelyn Antoinette Berja" userId="b70157f3b3037639" providerId="LiveId" clId="{4D2193AA-8707-4E58-BA7C-501F4C64A8D5}" dt="2021-03-03T02:08:17.684" v="163"/>
          <ac:picMkLst>
            <pc:docMk/>
            <pc:sldMk cId="1463175789" sldId="264"/>
            <ac:picMk id="10" creationId="{CB9BAC11-B754-4F9F-8C7D-75F4CFA61697}"/>
          </ac:picMkLst>
        </pc:picChg>
      </pc:sldChg>
      <pc:sldChg chg="addSp delSp modSp mod">
        <pc:chgData name="Jelyn Antoinette Berja" userId="b70157f3b3037639" providerId="LiveId" clId="{4D2193AA-8707-4E58-BA7C-501F4C64A8D5}" dt="2021-03-03T06:04:18.431" v="228" actId="167"/>
        <pc:sldMkLst>
          <pc:docMk/>
          <pc:sldMk cId="3776261470" sldId="265"/>
        </pc:sldMkLst>
        <pc:picChg chg="del">
          <ac:chgData name="Jelyn Antoinette Berja" userId="b70157f3b3037639" providerId="LiveId" clId="{4D2193AA-8707-4E58-BA7C-501F4C64A8D5}" dt="2021-03-03T02:08:25.790" v="164" actId="478"/>
          <ac:picMkLst>
            <pc:docMk/>
            <pc:sldMk cId="3776261470" sldId="265"/>
            <ac:picMk id="4" creationId="{520CE293-AD09-49C7-9EC8-4A10845C10FD}"/>
          </ac:picMkLst>
        </pc:picChg>
        <pc:picChg chg="del">
          <ac:chgData name="Jelyn Antoinette Berja" userId="b70157f3b3037639" providerId="LiveId" clId="{4D2193AA-8707-4E58-BA7C-501F4C64A8D5}" dt="2021-03-03T02:08:25.790" v="164" actId="478"/>
          <ac:picMkLst>
            <pc:docMk/>
            <pc:sldMk cId="3776261470" sldId="265"/>
            <ac:picMk id="7" creationId="{29D4EC05-E1A5-4087-BA52-AB0143B5E151}"/>
          </ac:picMkLst>
        </pc:picChg>
        <pc:picChg chg="add mod ord">
          <ac:chgData name="Jelyn Antoinette Berja" userId="b70157f3b3037639" providerId="LiveId" clId="{4D2193AA-8707-4E58-BA7C-501F4C64A8D5}" dt="2021-03-03T06:04:18.431" v="228" actId="167"/>
          <ac:picMkLst>
            <pc:docMk/>
            <pc:sldMk cId="3776261470" sldId="265"/>
            <ac:picMk id="8" creationId="{A40D3392-F0AF-41C5-AC52-AF87409DCE61}"/>
          </ac:picMkLst>
        </pc:picChg>
        <pc:picChg chg="add mod">
          <ac:chgData name="Jelyn Antoinette Berja" userId="b70157f3b3037639" providerId="LiveId" clId="{4D2193AA-8707-4E58-BA7C-501F4C64A8D5}" dt="2021-03-03T02:08:26.416" v="165"/>
          <ac:picMkLst>
            <pc:docMk/>
            <pc:sldMk cId="3776261470" sldId="265"/>
            <ac:picMk id="9" creationId="{894B52FE-F1FB-4AE8-B258-796E72EC7969}"/>
          </ac:picMkLst>
        </pc:picChg>
      </pc:sldChg>
      <pc:sldChg chg="addSp delSp modSp mod">
        <pc:chgData name="Jelyn Antoinette Berja" userId="b70157f3b3037639" providerId="LiveId" clId="{4D2193AA-8707-4E58-BA7C-501F4C64A8D5}" dt="2021-03-03T02:08:54.770" v="170" actId="1076"/>
        <pc:sldMkLst>
          <pc:docMk/>
          <pc:sldMk cId="4227095941" sldId="266"/>
        </pc:sldMkLst>
        <pc:spChg chg="mod">
          <ac:chgData name="Jelyn Antoinette Berja" userId="b70157f3b3037639" providerId="LiveId" clId="{4D2193AA-8707-4E58-BA7C-501F4C64A8D5}" dt="2021-03-03T02:08:45.257" v="169" actId="1076"/>
          <ac:spMkLst>
            <pc:docMk/>
            <pc:sldMk cId="4227095941" sldId="266"/>
            <ac:spMk id="5" creationId="{2BEBE537-2992-4F1C-B302-6357D4130B40}"/>
          </ac:spMkLst>
        </pc:spChg>
        <pc:spChg chg="mod">
          <ac:chgData name="Jelyn Antoinette Berja" userId="b70157f3b3037639" providerId="LiveId" clId="{4D2193AA-8707-4E58-BA7C-501F4C64A8D5}" dt="2021-03-03T02:08:54.770" v="170" actId="1076"/>
          <ac:spMkLst>
            <pc:docMk/>
            <pc:sldMk cId="4227095941" sldId="266"/>
            <ac:spMk id="6" creationId="{5FC9F067-9B38-4DFE-B185-1CDB4311A8B1}"/>
          </ac:spMkLst>
        </pc:spChg>
        <pc:picChg chg="del">
          <ac:chgData name="Jelyn Antoinette Berja" userId="b70157f3b3037639" providerId="LiveId" clId="{4D2193AA-8707-4E58-BA7C-501F4C64A8D5}" dt="2021-03-03T02:08:35.221" v="166" actId="478"/>
          <ac:picMkLst>
            <pc:docMk/>
            <pc:sldMk cId="4227095941" sldId="266"/>
            <ac:picMk id="4" creationId="{520CE293-AD09-49C7-9EC8-4A10845C10FD}"/>
          </ac:picMkLst>
        </pc:picChg>
        <pc:picChg chg="del">
          <ac:chgData name="Jelyn Antoinette Berja" userId="b70157f3b3037639" providerId="LiveId" clId="{4D2193AA-8707-4E58-BA7C-501F4C64A8D5}" dt="2021-03-03T02:08:35.221" v="166" actId="478"/>
          <ac:picMkLst>
            <pc:docMk/>
            <pc:sldMk cId="4227095941" sldId="266"/>
            <ac:picMk id="7" creationId="{29D4EC05-E1A5-4087-BA52-AB0143B5E151}"/>
          </ac:picMkLst>
        </pc:picChg>
        <pc:picChg chg="add mod ord">
          <ac:chgData name="Jelyn Antoinette Berja" userId="b70157f3b3037639" providerId="LiveId" clId="{4D2193AA-8707-4E58-BA7C-501F4C64A8D5}" dt="2021-03-03T02:08:40.919" v="168" actId="167"/>
          <ac:picMkLst>
            <pc:docMk/>
            <pc:sldMk cId="4227095941" sldId="266"/>
            <ac:picMk id="8" creationId="{E7A4DE99-38B2-4EEF-AF2D-B78D41571D34}"/>
          </ac:picMkLst>
        </pc:picChg>
        <pc:picChg chg="add mod">
          <ac:chgData name="Jelyn Antoinette Berja" userId="b70157f3b3037639" providerId="LiveId" clId="{4D2193AA-8707-4E58-BA7C-501F4C64A8D5}" dt="2021-03-03T02:08:35.710" v="167"/>
          <ac:picMkLst>
            <pc:docMk/>
            <pc:sldMk cId="4227095941" sldId="266"/>
            <ac:picMk id="9" creationId="{A2A57924-8362-48B3-828B-D0F7F08EDDBF}"/>
          </ac:picMkLst>
        </pc:picChg>
      </pc:sldChg>
      <pc:sldChg chg="addSp delSp modSp mod">
        <pc:chgData name="Jelyn Antoinette Berja" userId="b70157f3b3037639" providerId="LiveId" clId="{4D2193AA-8707-4E58-BA7C-501F4C64A8D5}" dt="2021-03-03T02:12:20.489" v="190" actId="1076"/>
        <pc:sldMkLst>
          <pc:docMk/>
          <pc:sldMk cId="2761031859" sldId="268"/>
        </pc:sldMkLst>
        <pc:spChg chg="mod">
          <ac:chgData name="Jelyn Antoinette Berja" userId="b70157f3b3037639" providerId="LiveId" clId="{4D2193AA-8707-4E58-BA7C-501F4C64A8D5}" dt="2021-03-03T02:11:44.633" v="183" actId="1076"/>
          <ac:spMkLst>
            <pc:docMk/>
            <pc:sldMk cId="2761031859" sldId="268"/>
            <ac:spMk id="5" creationId="{2BEBE537-2992-4F1C-B302-6357D4130B40}"/>
          </ac:spMkLst>
        </pc:spChg>
        <pc:spChg chg="mod">
          <ac:chgData name="Jelyn Antoinette Berja" userId="b70157f3b3037639" providerId="LiveId" clId="{4D2193AA-8707-4E58-BA7C-501F4C64A8D5}" dt="2021-03-03T02:12:20.489" v="190" actId="1076"/>
          <ac:spMkLst>
            <pc:docMk/>
            <pc:sldMk cId="2761031859" sldId="268"/>
            <ac:spMk id="6" creationId="{5FC9F067-9B38-4DFE-B185-1CDB4311A8B1}"/>
          </ac:spMkLst>
        </pc:spChg>
        <pc:picChg chg="del">
          <ac:chgData name="Jelyn Antoinette Berja" userId="b70157f3b3037639" providerId="LiveId" clId="{4D2193AA-8707-4E58-BA7C-501F4C64A8D5}" dt="2021-03-03T02:11:10.904" v="179" actId="478"/>
          <ac:picMkLst>
            <pc:docMk/>
            <pc:sldMk cId="2761031859" sldId="268"/>
            <ac:picMk id="4" creationId="{520CE293-AD09-49C7-9EC8-4A10845C10FD}"/>
          </ac:picMkLst>
        </pc:picChg>
        <pc:picChg chg="del">
          <ac:chgData name="Jelyn Antoinette Berja" userId="b70157f3b3037639" providerId="LiveId" clId="{4D2193AA-8707-4E58-BA7C-501F4C64A8D5}" dt="2021-03-03T02:11:10.904" v="179" actId="478"/>
          <ac:picMkLst>
            <pc:docMk/>
            <pc:sldMk cId="2761031859" sldId="268"/>
            <ac:picMk id="7" creationId="{29D4EC05-E1A5-4087-BA52-AB0143B5E151}"/>
          </ac:picMkLst>
        </pc:picChg>
        <pc:picChg chg="add mod ord">
          <ac:chgData name="Jelyn Antoinette Berja" userId="b70157f3b3037639" providerId="LiveId" clId="{4D2193AA-8707-4E58-BA7C-501F4C64A8D5}" dt="2021-03-03T02:11:21.967" v="181" actId="167"/>
          <ac:picMkLst>
            <pc:docMk/>
            <pc:sldMk cId="2761031859" sldId="268"/>
            <ac:picMk id="8" creationId="{3492DA28-EAAD-4581-BAEB-83E942313FF3}"/>
          </ac:picMkLst>
        </pc:picChg>
        <pc:picChg chg="add mod">
          <ac:chgData name="Jelyn Antoinette Berja" userId="b70157f3b3037639" providerId="LiveId" clId="{4D2193AA-8707-4E58-BA7C-501F4C64A8D5}" dt="2021-03-03T02:11:11.450" v="180"/>
          <ac:picMkLst>
            <pc:docMk/>
            <pc:sldMk cId="2761031859" sldId="268"/>
            <ac:picMk id="9" creationId="{B3CD1DB1-C7C8-4C3F-A966-03659DAF26B0}"/>
          </ac:picMkLst>
        </pc:picChg>
      </pc:sldChg>
      <pc:sldChg chg="addSp delSp modSp mod">
        <pc:chgData name="Jelyn Antoinette Berja" userId="b70157f3b3037639" providerId="LiveId" clId="{4D2193AA-8707-4E58-BA7C-501F4C64A8D5}" dt="2021-03-03T02:12:02.449" v="188" actId="1076"/>
        <pc:sldMkLst>
          <pc:docMk/>
          <pc:sldMk cId="2840665395" sldId="269"/>
        </pc:sldMkLst>
        <pc:spChg chg="mod">
          <ac:chgData name="Jelyn Antoinette Berja" userId="b70157f3b3037639" providerId="LiveId" clId="{4D2193AA-8707-4E58-BA7C-501F4C64A8D5}" dt="2021-03-03T02:12:02.449" v="188" actId="1076"/>
          <ac:spMkLst>
            <pc:docMk/>
            <pc:sldMk cId="2840665395" sldId="269"/>
            <ac:spMk id="5" creationId="{2BEBE537-2992-4F1C-B302-6357D4130B40}"/>
          </ac:spMkLst>
        </pc:spChg>
        <pc:spChg chg="mod">
          <ac:chgData name="Jelyn Antoinette Berja" userId="b70157f3b3037639" providerId="LiveId" clId="{4D2193AA-8707-4E58-BA7C-501F4C64A8D5}" dt="2021-03-03T02:12:00.001" v="187" actId="1076"/>
          <ac:spMkLst>
            <pc:docMk/>
            <pc:sldMk cId="2840665395" sldId="269"/>
            <ac:spMk id="6" creationId="{5FC9F067-9B38-4DFE-B185-1CDB4311A8B1}"/>
          </ac:spMkLst>
        </pc:spChg>
        <pc:picChg chg="del">
          <ac:chgData name="Jelyn Antoinette Berja" userId="b70157f3b3037639" providerId="LiveId" clId="{4D2193AA-8707-4E58-BA7C-501F4C64A8D5}" dt="2021-03-03T02:11:49.005" v="184" actId="478"/>
          <ac:picMkLst>
            <pc:docMk/>
            <pc:sldMk cId="2840665395" sldId="269"/>
            <ac:picMk id="4" creationId="{520CE293-AD09-49C7-9EC8-4A10845C10FD}"/>
          </ac:picMkLst>
        </pc:picChg>
        <pc:picChg chg="del">
          <ac:chgData name="Jelyn Antoinette Berja" userId="b70157f3b3037639" providerId="LiveId" clId="{4D2193AA-8707-4E58-BA7C-501F4C64A8D5}" dt="2021-03-03T02:11:49.005" v="184" actId="478"/>
          <ac:picMkLst>
            <pc:docMk/>
            <pc:sldMk cId="2840665395" sldId="269"/>
            <ac:picMk id="7" creationId="{29D4EC05-E1A5-4087-BA52-AB0143B5E151}"/>
          </ac:picMkLst>
        </pc:picChg>
        <pc:picChg chg="add mod ord">
          <ac:chgData name="Jelyn Antoinette Berja" userId="b70157f3b3037639" providerId="LiveId" clId="{4D2193AA-8707-4E58-BA7C-501F4C64A8D5}" dt="2021-03-03T02:11:52.768" v="186" actId="167"/>
          <ac:picMkLst>
            <pc:docMk/>
            <pc:sldMk cId="2840665395" sldId="269"/>
            <ac:picMk id="8" creationId="{6D5F2442-12BD-4B88-927F-185332A302D4}"/>
          </ac:picMkLst>
        </pc:picChg>
        <pc:picChg chg="add mod ord">
          <ac:chgData name="Jelyn Antoinette Berja" userId="b70157f3b3037639" providerId="LiveId" clId="{4D2193AA-8707-4E58-BA7C-501F4C64A8D5}" dt="2021-03-03T02:11:52.768" v="186" actId="167"/>
          <ac:picMkLst>
            <pc:docMk/>
            <pc:sldMk cId="2840665395" sldId="269"/>
            <ac:picMk id="9" creationId="{4AD786A4-41CC-4DE6-8E81-0C6B1F6482B7}"/>
          </ac:picMkLst>
        </pc:picChg>
      </pc:sldChg>
      <pc:sldChg chg="addSp delSp modSp mod">
        <pc:chgData name="Jelyn Antoinette Berja" userId="b70157f3b3037639" providerId="LiveId" clId="{4D2193AA-8707-4E58-BA7C-501F4C64A8D5}" dt="2021-03-03T02:12:44.953" v="196" actId="1076"/>
        <pc:sldMkLst>
          <pc:docMk/>
          <pc:sldMk cId="2940995705" sldId="270"/>
        </pc:sldMkLst>
        <pc:spChg chg="mod">
          <ac:chgData name="Jelyn Antoinette Berja" userId="b70157f3b3037639" providerId="LiveId" clId="{4D2193AA-8707-4E58-BA7C-501F4C64A8D5}" dt="2021-03-03T02:12:44.953" v="196" actId="1076"/>
          <ac:spMkLst>
            <pc:docMk/>
            <pc:sldMk cId="2940995705" sldId="270"/>
            <ac:spMk id="5" creationId="{2BEBE537-2992-4F1C-B302-6357D4130B40}"/>
          </ac:spMkLst>
        </pc:spChg>
        <pc:spChg chg="mod">
          <ac:chgData name="Jelyn Antoinette Berja" userId="b70157f3b3037639" providerId="LiveId" clId="{4D2193AA-8707-4E58-BA7C-501F4C64A8D5}" dt="2021-03-03T02:12:40.234" v="195" actId="1076"/>
          <ac:spMkLst>
            <pc:docMk/>
            <pc:sldMk cId="2940995705" sldId="270"/>
            <ac:spMk id="6" creationId="{5FC9F067-9B38-4DFE-B185-1CDB4311A8B1}"/>
          </ac:spMkLst>
        </pc:spChg>
        <pc:picChg chg="del">
          <ac:chgData name="Jelyn Antoinette Berja" userId="b70157f3b3037639" providerId="LiveId" clId="{4D2193AA-8707-4E58-BA7C-501F4C64A8D5}" dt="2021-03-03T02:12:26.437" v="191" actId="478"/>
          <ac:picMkLst>
            <pc:docMk/>
            <pc:sldMk cId="2940995705" sldId="270"/>
            <ac:picMk id="4" creationId="{520CE293-AD09-49C7-9EC8-4A10845C10FD}"/>
          </ac:picMkLst>
        </pc:picChg>
        <pc:picChg chg="del">
          <ac:chgData name="Jelyn Antoinette Berja" userId="b70157f3b3037639" providerId="LiveId" clId="{4D2193AA-8707-4E58-BA7C-501F4C64A8D5}" dt="2021-03-03T02:12:26.437" v="191" actId="478"/>
          <ac:picMkLst>
            <pc:docMk/>
            <pc:sldMk cId="2940995705" sldId="270"/>
            <ac:picMk id="7" creationId="{29D4EC05-E1A5-4087-BA52-AB0143B5E151}"/>
          </ac:picMkLst>
        </pc:picChg>
        <pc:picChg chg="add mod ord">
          <ac:chgData name="Jelyn Antoinette Berja" userId="b70157f3b3037639" providerId="LiveId" clId="{4D2193AA-8707-4E58-BA7C-501F4C64A8D5}" dt="2021-03-03T02:12:32.504" v="193" actId="167"/>
          <ac:picMkLst>
            <pc:docMk/>
            <pc:sldMk cId="2940995705" sldId="270"/>
            <ac:picMk id="8" creationId="{47F9443F-8395-4A9E-B640-6B4764045FE0}"/>
          </ac:picMkLst>
        </pc:picChg>
        <pc:picChg chg="add mod ord">
          <ac:chgData name="Jelyn Antoinette Berja" userId="b70157f3b3037639" providerId="LiveId" clId="{4D2193AA-8707-4E58-BA7C-501F4C64A8D5}" dt="2021-03-03T02:12:32.504" v="193" actId="167"/>
          <ac:picMkLst>
            <pc:docMk/>
            <pc:sldMk cId="2940995705" sldId="270"/>
            <ac:picMk id="9" creationId="{FAADF2E9-E58E-45C9-8C59-A675F6698B53}"/>
          </ac:picMkLst>
        </pc:picChg>
      </pc:sldChg>
      <pc:sldChg chg="addSp delSp modSp mod">
        <pc:chgData name="Jelyn Antoinette Berja" userId="b70157f3b3037639" providerId="LiveId" clId="{4D2193AA-8707-4E58-BA7C-501F4C64A8D5}" dt="2021-03-03T02:13:22.697" v="201" actId="1076"/>
        <pc:sldMkLst>
          <pc:docMk/>
          <pc:sldMk cId="2187062603" sldId="271"/>
        </pc:sldMkLst>
        <pc:spChg chg="mod">
          <ac:chgData name="Jelyn Antoinette Berja" userId="b70157f3b3037639" providerId="LiveId" clId="{4D2193AA-8707-4E58-BA7C-501F4C64A8D5}" dt="2021-03-03T02:13:22.697" v="201" actId="1076"/>
          <ac:spMkLst>
            <pc:docMk/>
            <pc:sldMk cId="2187062603" sldId="271"/>
            <ac:spMk id="5" creationId="{2BEBE537-2992-4F1C-B302-6357D4130B40}"/>
          </ac:spMkLst>
        </pc:spChg>
        <pc:spChg chg="mod">
          <ac:chgData name="Jelyn Antoinette Berja" userId="b70157f3b3037639" providerId="LiveId" clId="{4D2193AA-8707-4E58-BA7C-501F4C64A8D5}" dt="2021-03-03T02:13:11.488" v="200" actId="1076"/>
          <ac:spMkLst>
            <pc:docMk/>
            <pc:sldMk cId="2187062603" sldId="271"/>
            <ac:spMk id="6" creationId="{5FC9F067-9B38-4DFE-B185-1CDB4311A8B1}"/>
          </ac:spMkLst>
        </pc:spChg>
        <pc:picChg chg="del">
          <ac:chgData name="Jelyn Antoinette Berja" userId="b70157f3b3037639" providerId="LiveId" clId="{4D2193AA-8707-4E58-BA7C-501F4C64A8D5}" dt="2021-03-03T02:12:55.480" v="197" actId="478"/>
          <ac:picMkLst>
            <pc:docMk/>
            <pc:sldMk cId="2187062603" sldId="271"/>
            <ac:picMk id="4" creationId="{520CE293-AD09-49C7-9EC8-4A10845C10FD}"/>
          </ac:picMkLst>
        </pc:picChg>
        <pc:picChg chg="del">
          <ac:chgData name="Jelyn Antoinette Berja" userId="b70157f3b3037639" providerId="LiveId" clId="{4D2193AA-8707-4E58-BA7C-501F4C64A8D5}" dt="2021-03-03T02:12:55.480" v="197" actId="478"/>
          <ac:picMkLst>
            <pc:docMk/>
            <pc:sldMk cId="2187062603" sldId="271"/>
            <ac:picMk id="7" creationId="{29D4EC05-E1A5-4087-BA52-AB0143B5E151}"/>
          </ac:picMkLst>
        </pc:picChg>
        <pc:picChg chg="add mod ord">
          <ac:chgData name="Jelyn Antoinette Berja" userId="b70157f3b3037639" providerId="LiveId" clId="{4D2193AA-8707-4E58-BA7C-501F4C64A8D5}" dt="2021-03-03T02:13:00.029" v="199" actId="167"/>
          <ac:picMkLst>
            <pc:docMk/>
            <pc:sldMk cId="2187062603" sldId="271"/>
            <ac:picMk id="8" creationId="{B3C54EB8-BFD4-4800-9434-49BBB33C4CBA}"/>
          </ac:picMkLst>
        </pc:picChg>
        <pc:picChg chg="add mod ord">
          <ac:chgData name="Jelyn Antoinette Berja" userId="b70157f3b3037639" providerId="LiveId" clId="{4D2193AA-8707-4E58-BA7C-501F4C64A8D5}" dt="2021-03-03T02:13:00.029" v="199" actId="167"/>
          <ac:picMkLst>
            <pc:docMk/>
            <pc:sldMk cId="2187062603" sldId="271"/>
            <ac:picMk id="9" creationId="{F1B52110-3FEC-45CD-9DDB-0BD104C14EFD}"/>
          </ac:picMkLst>
        </pc:picChg>
      </pc:sldChg>
      <pc:sldChg chg="addSp delSp modSp mod">
        <pc:chgData name="Jelyn Antoinette Berja" userId="b70157f3b3037639" providerId="LiveId" clId="{4D2193AA-8707-4E58-BA7C-501F4C64A8D5}" dt="2021-03-03T02:14:47.825" v="210" actId="1076"/>
        <pc:sldMkLst>
          <pc:docMk/>
          <pc:sldMk cId="175217377" sldId="272"/>
        </pc:sldMkLst>
        <pc:spChg chg="mod">
          <ac:chgData name="Jelyn Antoinette Berja" userId="b70157f3b3037639" providerId="LiveId" clId="{4D2193AA-8707-4E58-BA7C-501F4C64A8D5}" dt="2021-03-03T02:14:28.456" v="208" actId="20577"/>
          <ac:spMkLst>
            <pc:docMk/>
            <pc:sldMk cId="175217377" sldId="272"/>
            <ac:spMk id="5" creationId="{2BEBE537-2992-4F1C-B302-6357D4130B40}"/>
          </ac:spMkLst>
        </pc:spChg>
        <pc:spChg chg="mod">
          <ac:chgData name="Jelyn Antoinette Berja" userId="b70157f3b3037639" providerId="LiveId" clId="{4D2193AA-8707-4E58-BA7C-501F4C64A8D5}" dt="2021-03-03T02:14:47.825" v="210" actId="1076"/>
          <ac:spMkLst>
            <pc:docMk/>
            <pc:sldMk cId="175217377" sldId="272"/>
            <ac:spMk id="6" creationId="{5FC9F067-9B38-4DFE-B185-1CDB4311A8B1}"/>
          </ac:spMkLst>
        </pc:spChg>
        <pc:picChg chg="del">
          <ac:chgData name="Jelyn Antoinette Berja" userId="b70157f3b3037639" providerId="LiveId" clId="{4D2193AA-8707-4E58-BA7C-501F4C64A8D5}" dt="2021-03-03T02:13:32.505" v="202" actId="478"/>
          <ac:picMkLst>
            <pc:docMk/>
            <pc:sldMk cId="175217377" sldId="272"/>
            <ac:picMk id="4" creationId="{520CE293-AD09-49C7-9EC8-4A10845C10FD}"/>
          </ac:picMkLst>
        </pc:picChg>
        <pc:picChg chg="del">
          <ac:chgData name="Jelyn Antoinette Berja" userId="b70157f3b3037639" providerId="LiveId" clId="{4D2193AA-8707-4E58-BA7C-501F4C64A8D5}" dt="2021-03-03T02:13:32.505" v="202" actId="478"/>
          <ac:picMkLst>
            <pc:docMk/>
            <pc:sldMk cId="175217377" sldId="272"/>
            <ac:picMk id="7" creationId="{29D4EC05-E1A5-4087-BA52-AB0143B5E151}"/>
          </ac:picMkLst>
        </pc:picChg>
        <pc:picChg chg="add mod ord">
          <ac:chgData name="Jelyn Antoinette Berja" userId="b70157f3b3037639" providerId="LiveId" clId="{4D2193AA-8707-4E58-BA7C-501F4C64A8D5}" dt="2021-03-03T02:13:41.425" v="204" actId="167"/>
          <ac:picMkLst>
            <pc:docMk/>
            <pc:sldMk cId="175217377" sldId="272"/>
            <ac:picMk id="8" creationId="{24E6E550-3937-4154-9992-9A9D06F597B2}"/>
          </ac:picMkLst>
        </pc:picChg>
        <pc:picChg chg="add mod ord">
          <ac:chgData name="Jelyn Antoinette Berja" userId="b70157f3b3037639" providerId="LiveId" clId="{4D2193AA-8707-4E58-BA7C-501F4C64A8D5}" dt="2021-03-03T02:13:41.425" v="204" actId="167"/>
          <ac:picMkLst>
            <pc:docMk/>
            <pc:sldMk cId="175217377" sldId="272"/>
            <ac:picMk id="9" creationId="{1C824313-D6B4-42EE-AC3E-C8F274F98CDF}"/>
          </ac:picMkLst>
        </pc:picChg>
      </pc:sldChg>
      <pc:sldChg chg="addSp delSp modSp mod">
        <pc:chgData name="Jelyn Antoinette Berja" userId="b70157f3b3037639" providerId="LiveId" clId="{4D2193AA-8707-4E58-BA7C-501F4C64A8D5}" dt="2021-03-03T02:15:12.882" v="215" actId="1076"/>
        <pc:sldMkLst>
          <pc:docMk/>
          <pc:sldMk cId="3881300686" sldId="273"/>
        </pc:sldMkLst>
        <pc:spChg chg="mod">
          <ac:chgData name="Jelyn Antoinette Berja" userId="b70157f3b3037639" providerId="LiveId" clId="{4D2193AA-8707-4E58-BA7C-501F4C64A8D5}" dt="2021-03-03T02:15:12.882" v="215" actId="1076"/>
          <ac:spMkLst>
            <pc:docMk/>
            <pc:sldMk cId="3881300686" sldId="273"/>
            <ac:spMk id="5" creationId="{2BEBE537-2992-4F1C-B302-6357D4130B40}"/>
          </ac:spMkLst>
        </pc:spChg>
        <pc:spChg chg="mod">
          <ac:chgData name="Jelyn Antoinette Berja" userId="b70157f3b3037639" providerId="LiveId" clId="{4D2193AA-8707-4E58-BA7C-501F4C64A8D5}" dt="2021-03-03T02:15:04.649" v="214" actId="1076"/>
          <ac:spMkLst>
            <pc:docMk/>
            <pc:sldMk cId="3881300686" sldId="273"/>
            <ac:spMk id="6" creationId="{5FC9F067-9B38-4DFE-B185-1CDB4311A8B1}"/>
          </ac:spMkLst>
        </pc:spChg>
        <pc:picChg chg="del">
          <ac:chgData name="Jelyn Antoinette Berja" userId="b70157f3b3037639" providerId="LiveId" clId="{4D2193AA-8707-4E58-BA7C-501F4C64A8D5}" dt="2021-03-03T02:14:52.111" v="211" actId="478"/>
          <ac:picMkLst>
            <pc:docMk/>
            <pc:sldMk cId="3881300686" sldId="273"/>
            <ac:picMk id="4" creationId="{520CE293-AD09-49C7-9EC8-4A10845C10FD}"/>
          </ac:picMkLst>
        </pc:picChg>
        <pc:picChg chg="del">
          <ac:chgData name="Jelyn Antoinette Berja" userId="b70157f3b3037639" providerId="LiveId" clId="{4D2193AA-8707-4E58-BA7C-501F4C64A8D5}" dt="2021-03-03T02:14:52.111" v="211" actId="478"/>
          <ac:picMkLst>
            <pc:docMk/>
            <pc:sldMk cId="3881300686" sldId="273"/>
            <ac:picMk id="7" creationId="{29D4EC05-E1A5-4087-BA52-AB0143B5E151}"/>
          </ac:picMkLst>
        </pc:picChg>
        <pc:picChg chg="add mod ord">
          <ac:chgData name="Jelyn Antoinette Berja" userId="b70157f3b3037639" providerId="LiveId" clId="{4D2193AA-8707-4E58-BA7C-501F4C64A8D5}" dt="2021-03-03T02:14:55.633" v="213" actId="167"/>
          <ac:picMkLst>
            <pc:docMk/>
            <pc:sldMk cId="3881300686" sldId="273"/>
            <ac:picMk id="8" creationId="{86406F02-78A7-4624-AC23-DEFF6AD9D88E}"/>
          </ac:picMkLst>
        </pc:picChg>
        <pc:picChg chg="add mod ord">
          <ac:chgData name="Jelyn Antoinette Berja" userId="b70157f3b3037639" providerId="LiveId" clId="{4D2193AA-8707-4E58-BA7C-501F4C64A8D5}" dt="2021-03-03T02:14:55.633" v="213" actId="167"/>
          <ac:picMkLst>
            <pc:docMk/>
            <pc:sldMk cId="3881300686" sldId="273"/>
            <ac:picMk id="9" creationId="{7838168E-2C9A-44BA-9BCD-D94A311CABBE}"/>
          </ac:picMkLst>
        </pc:picChg>
      </pc:sldChg>
      <pc:sldChg chg="addSp delSp modSp new mod modClrScheme chgLayout">
        <pc:chgData name="Jelyn Antoinette Berja" userId="b70157f3b3037639" providerId="LiveId" clId="{4D2193AA-8707-4E58-BA7C-501F4C64A8D5}" dt="2021-03-03T02:16:47.810" v="220" actId="14826"/>
        <pc:sldMkLst>
          <pc:docMk/>
          <pc:sldMk cId="1767992402" sldId="274"/>
        </pc:sldMkLst>
        <pc:spChg chg="del">
          <ac:chgData name="Jelyn Antoinette Berja" userId="b70157f3b3037639" providerId="LiveId" clId="{4D2193AA-8707-4E58-BA7C-501F4C64A8D5}" dt="2021-03-03T02:15:31.521" v="217" actId="700"/>
          <ac:spMkLst>
            <pc:docMk/>
            <pc:sldMk cId="1767992402" sldId="274"/>
            <ac:spMk id="2" creationId="{487E2608-D5B8-41A8-996B-9E66BD04AAED}"/>
          </ac:spMkLst>
        </pc:spChg>
        <pc:spChg chg="del">
          <ac:chgData name="Jelyn Antoinette Berja" userId="b70157f3b3037639" providerId="LiveId" clId="{4D2193AA-8707-4E58-BA7C-501F4C64A8D5}" dt="2021-03-03T02:15:31.521" v="217" actId="700"/>
          <ac:spMkLst>
            <pc:docMk/>
            <pc:sldMk cId="1767992402" sldId="274"/>
            <ac:spMk id="3" creationId="{61248CB2-0EE5-4221-BDFC-2F0E5C409CCC}"/>
          </ac:spMkLst>
        </pc:spChg>
        <pc:picChg chg="add mod">
          <ac:chgData name="Jelyn Antoinette Berja" userId="b70157f3b3037639" providerId="LiveId" clId="{4D2193AA-8707-4E58-BA7C-501F4C64A8D5}" dt="2021-03-03T02:16:47.810" v="220" actId="14826"/>
          <ac:picMkLst>
            <pc:docMk/>
            <pc:sldMk cId="1767992402" sldId="274"/>
            <ac:picMk id="5" creationId="{CDC89D1D-BFAD-4444-A3AA-C8494E59C6D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834" y="4267200"/>
            <a:ext cx="31995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 y="4222877"/>
            <a:ext cx="3199567" cy="42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88036" y="505968"/>
            <a:ext cx="2640330" cy="2377440"/>
          </a:xfrm>
        </p:spPr>
        <p:txBody>
          <a:bodyPr anchor="b">
            <a:normAutofit/>
          </a:bodyPr>
          <a:lstStyle>
            <a:lvl1pPr algn="l">
              <a:lnSpc>
                <a:spcPct val="85000"/>
              </a:lnSpc>
              <a:defRPr sz="2800" spc="-1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88763" y="2970414"/>
            <a:ext cx="2640330" cy="762000"/>
          </a:xfrm>
        </p:spPr>
        <p:txBody>
          <a:bodyPr lIns="91440" rIns="91440">
            <a:normAutofit/>
          </a:bodyPr>
          <a:lstStyle>
            <a:lvl1pPr marL="0" indent="0" algn="l">
              <a:buNone/>
              <a:defRPr sz="840" cap="all" spc="70" baseline="0">
                <a:solidFill>
                  <a:schemeClr val="tx2"/>
                </a:solidFill>
                <a:latin typeface="+mj-lt"/>
              </a:defRPr>
            </a:lvl1pPr>
            <a:lvl2pPr marL="160020" indent="0" algn="ctr">
              <a:buNone/>
              <a:defRPr sz="840"/>
            </a:lvl2pPr>
            <a:lvl3pPr marL="320040" indent="0" algn="ctr">
              <a:buNone/>
              <a:defRPr sz="840"/>
            </a:lvl3pPr>
            <a:lvl4pPr marL="480060" indent="0" algn="ctr">
              <a:buNone/>
              <a:defRPr sz="700"/>
            </a:lvl4pPr>
            <a:lvl5pPr marL="640080" indent="0" algn="ctr">
              <a:buNone/>
              <a:defRPr sz="700"/>
            </a:lvl5pPr>
            <a:lvl6pPr marL="800100" indent="0" algn="ctr">
              <a:buNone/>
              <a:defRPr sz="700"/>
            </a:lvl6pPr>
            <a:lvl7pPr marL="960120" indent="0" algn="ctr">
              <a:buNone/>
              <a:defRPr sz="700"/>
            </a:lvl7pPr>
            <a:lvl8pPr marL="1120140" indent="0" algn="ctr">
              <a:buNone/>
              <a:defRPr sz="700"/>
            </a:lvl8pPr>
            <a:lvl9pPr marL="1280160" indent="0" algn="ctr">
              <a:buNone/>
              <a:defRPr sz="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9" name="Straight Connector 8"/>
          <p:cNvCxnSpPr/>
          <p:nvPr/>
        </p:nvCxnSpPr>
        <p:spPr>
          <a:xfrm>
            <a:off x="317010" y="2895600"/>
            <a:ext cx="25923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86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7285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34" y="4267200"/>
            <a:ext cx="31995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 y="4222877"/>
            <a:ext cx="3199567" cy="42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2290287" y="274868"/>
            <a:ext cx="690086" cy="38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8" y="274868"/>
            <a:ext cx="2030254" cy="383993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976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4822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34" y="4267200"/>
            <a:ext cx="31995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 y="4222877"/>
            <a:ext cx="3199567" cy="42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8036" y="505968"/>
            <a:ext cx="2640330" cy="2377440"/>
          </a:xfrm>
        </p:spPr>
        <p:txBody>
          <a:bodyPr anchor="b" anchorCtr="0">
            <a:normAutofit/>
          </a:bodyPr>
          <a:lstStyle>
            <a:lvl1pPr>
              <a:lnSpc>
                <a:spcPct val="85000"/>
              </a:lnSpc>
              <a:defRPr sz="2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8036" y="2968752"/>
            <a:ext cx="2640330" cy="762000"/>
          </a:xfrm>
        </p:spPr>
        <p:txBody>
          <a:bodyPr lIns="91440" rIns="91440" anchor="t" anchorCtr="0">
            <a:normAutofit/>
          </a:bodyPr>
          <a:lstStyle>
            <a:lvl1pPr marL="0" indent="0">
              <a:buNone/>
              <a:defRPr sz="840" cap="all" spc="70" baseline="0">
                <a:solidFill>
                  <a:schemeClr val="tx2"/>
                </a:solidFill>
                <a:latin typeface="+mj-lt"/>
              </a:defRPr>
            </a:lvl1pPr>
            <a:lvl2pPr marL="160020" indent="0">
              <a:buNone/>
              <a:defRPr sz="630">
                <a:solidFill>
                  <a:schemeClr val="tx1">
                    <a:tint val="75000"/>
                  </a:schemeClr>
                </a:solidFill>
              </a:defRPr>
            </a:lvl2pPr>
            <a:lvl3pPr marL="320040" indent="0">
              <a:buNone/>
              <a:defRPr sz="560">
                <a:solidFill>
                  <a:schemeClr val="tx1">
                    <a:tint val="75000"/>
                  </a:schemeClr>
                </a:solidFill>
              </a:defRPr>
            </a:lvl3pPr>
            <a:lvl4pPr marL="480060" indent="0">
              <a:buNone/>
              <a:defRPr sz="490">
                <a:solidFill>
                  <a:schemeClr val="tx1">
                    <a:tint val="75000"/>
                  </a:schemeClr>
                </a:solidFill>
              </a:defRPr>
            </a:lvl4pPr>
            <a:lvl5pPr marL="640080" indent="0">
              <a:buNone/>
              <a:defRPr sz="490">
                <a:solidFill>
                  <a:schemeClr val="tx1">
                    <a:tint val="75000"/>
                  </a:schemeClr>
                </a:solidFill>
              </a:defRPr>
            </a:lvl5pPr>
            <a:lvl6pPr marL="800100" indent="0">
              <a:buNone/>
              <a:defRPr sz="490">
                <a:solidFill>
                  <a:schemeClr val="tx1">
                    <a:tint val="75000"/>
                  </a:schemeClr>
                </a:solidFill>
              </a:defRPr>
            </a:lvl6pPr>
            <a:lvl7pPr marL="960120" indent="0">
              <a:buNone/>
              <a:defRPr sz="490">
                <a:solidFill>
                  <a:schemeClr val="tx1">
                    <a:tint val="75000"/>
                  </a:schemeClr>
                </a:solidFill>
              </a:defRPr>
            </a:lvl7pPr>
            <a:lvl8pPr marL="1120140" indent="0">
              <a:buNone/>
              <a:defRPr sz="490">
                <a:solidFill>
                  <a:schemeClr val="tx1">
                    <a:tint val="75000"/>
                  </a:schemeClr>
                </a:solidFill>
              </a:defRPr>
            </a:lvl8pPr>
            <a:lvl9pPr marL="1280160" indent="0">
              <a:buNone/>
              <a:defRPr sz="4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a:off x="317010" y="2895600"/>
            <a:ext cx="259232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32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288036" y="191070"/>
            <a:ext cx="2640330" cy="9671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8036" y="1230491"/>
            <a:ext cx="1296162" cy="2682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32204" y="1230490"/>
            <a:ext cx="1296162" cy="2682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549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288036" y="191070"/>
            <a:ext cx="2640330" cy="96717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88036" y="1230701"/>
            <a:ext cx="1296162" cy="490855"/>
          </a:xfrm>
        </p:spPr>
        <p:txBody>
          <a:bodyPr lIns="91440" rIns="91440" anchor="ctr">
            <a:normAutofit/>
          </a:bodyPr>
          <a:lstStyle>
            <a:lvl1pPr marL="0" indent="0">
              <a:buNone/>
              <a:defRPr sz="700" b="0" cap="all" baseline="0">
                <a:solidFill>
                  <a:schemeClr val="tx2"/>
                </a:solidFill>
              </a:defRPr>
            </a:lvl1pPr>
            <a:lvl2pPr marL="160020" indent="0">
              <a:buNone/>
              <a:defRPr sz="700" b="1"/>
            </a:lvl2pPr>
            <a:lvl3pPr marL="320040" indent="0">
              <a:buNone/>
              <a:defRPr sz="630" b="1"/>
            </a:lvl3pPr>
            <a:lvl4pPr marL="480060" indent="0">
              <a:buNone/>
              <a:defRPr sz="560" b="1"/>
            </a:lvl4pPr>
            <a:lvl5pPr marL="640080" indent="0">
              <a:buNone/>
              <a:defRPr sz="560" b="1"/>
            </a:lvl5pPr>
            <a:lvl6pPr marL="800100" indent="0">
              <a:buNone/>
              <a:defRPr sz="560" b="1"/>
            </a:lvl6pPr>
            <a:lvl7pPr marL="960120" indent="0">
              <a:buNone/>
              <a:defRPr sz="560" b="1"/>
            </a:lvl7pPr>
            <a:lvl8pPr marL="1120140" indent="0">
              <a:buNone/>
              <a:defRPr sz="560" b="1"/>
            </a:lvl8pPr>
            <a:lvl9pPr marL="1280160" indent="0">
              <a:buNone/>
              <a:defRPr sz="560" b="1"/>
            </a:lvl9pPr>
          </a:lstStyle>
          <a:p>
            <a:pPr lvl="0"/>
            <a:r>
              <a:rPr lang="en-US"/>
              <a:t>Click to edit Master text styles</a:t>
            </a:r>
          </a:p>
        </p:txBody>
      </p:sp>
      <p:sp>
        <p:nvSpPr>
          <p:cNvPr id="4" name="Content Placeholder 3"/>
          <p:cNvSpPr>
            <a:spLocks noGrp="1"/>
          </p:cNvSpPr>
          <p:nvPr>
            <p:ph sz="half" idx="2"/>
          </p:nvPr>
        </p:nvSpPr>
        <p:spPr>
          <a:xfrm>
            <a:off x="288036" y="1721557"/>
            <a:ext cx="1296162" cy="2191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32204" y="1230701"/>
            <a:ext cx="1296162" cy="490855"/>
          </a:xfrm>
        </p:spPr>
        <p:txBody>
          <a:bodyPr lIns="91440" rIns="91440" anchor="ctr">
            <a:normAutofit/>
          </a:bodyPr>
          <a:lstStyle>
            <a:lvl1pPr marL="0" indent="0">
              <a:buNone/>
              <a:defRPr sz="700" b="0" cap="all" baseline="0">
                <a:solidFill>
                  <a:schemeClr val="tx2"/>
                </a:solidFill>
              </a:defRPr>
            </a:lvl1pPr>
            <a:lvl2pPr marL="160020" indent="0">
              <a:buNone/>
              <a:defRPr sz="700" b="1"/>
            </a:lvl2pPr>
            <a:lvl3pPr marL="320040" indent="0">
              <a:buNone/>
              <a:defRPr sz="630" b="1"/>
            </a:lvl3pPr>
            <a:lvl4pPr marL="480060" indent="0">
              <a:buNone/>
              <a:defRPr sz="560" b="1"/>
            </a:lvl4pPr>
            <a:lvl5pPr marL="640080" indent="0">
              <a:buNone/>
              <a:defRPr sz="560" b="1"/>
            </a:lvl5pPr>
            <a:lvl6pPr marL="800100" indent="0">
              <a:buNone/>
              <a:defRPr sz="560" b="1"/>
            </a:lvl6pPr>
            <a:lvl7pPr marL="960120" indent="0">
              <a:buNone/>
              <a:defRPr sz="560" b="1"/>
            </a:lvl7pPr>
            <a:lvl8pPr marL="1120140" indent="0">
              <a:buNone/>
              <a:defRPr sz="560" b="1"/>
            </a:lvl8pPr>
            <a:lvl9pPr marL="1280160" indent="0">
              <a:buNone/>
              <a:defRPr sz="560" b="1"/>
            </a:lvl9pPr>
          </a:lstStyle>
          <a:p>
            <a:pPr lvl="0"/>
            <a:r>
              <a:rPr lang="en-US"/>
              <a:t>Click to edit Master text styles</a:t>
            </a:r>
          </a:p>
        </p:txBody>
      </p:sp>
      <p:sp>
        <p:nvSpPr>
          <p:cNvPr id="6" name="Content Placeholder 5"/>
          <p:cNvSpPr>
            <a:spLocks noGrp="1"/>
          </p:cNvSpPr>
          <p:nvPr>
            <p:ph sz="quarter" idx="4"/>
          </p:nvPr>
        </p:nvSpPr>
        <p:spPr>
          <a:xfrm>
            <a:off x="1632204" y="1721556"/>
            <a:ext cx="1296162" cy="2191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2304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10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34" y="4267200"/>
            <a:ext cx="3199567"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 y="4222877"/>
            <a:ext cx="3199567" cy="42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048FA-06AB-4884-A69B-986B96E68A24}" type="datetime1">
              <a:rPr lang="en-US" smtClean="0"/>
              <a:t>3/3/2021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7605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 y="0"/>
            <a:ext cx="1063333"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60519" y="0"/>
            <a:ext cx="16802"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0015" y="396239"/>
            <a:ext cx="840105" cy="1524000"/>
          </a:xfrm>
        </p:spPr>
        <p:txBody>
          <a:bodyPr anchor="b">
            <a:normAutofit/>
          </a:bodyPr>
          <a:lstStyle>
            <a:lvl1pPr>
              <a:defRPr sz="12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260158" y="487680"/>
            <a:ext cx="1704213"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0015" y="1950720"/>
            <a:ext cx="840105" cy="2252749"/>
          </a:xfrm>
        </p:spPr>
        <p:txBody>
          <a:bodyPr lIns="91440" rIns="91440">
            <a:normAutofit/>
          </a:bodyPr>
          <a:lstStyle>
            <a:lvl1pPr marL="0" indent="0">
              <a:buNone/>
              <a:defRPr sz="525">
                <a:solidFill>
                  <a:srgbClr val="FFFFFF"/>
                </a:solidFill>
              </a:defRPr>
            </a:lvl1pPr>
            <a:lvl2pPr marL="160020" indent="0">
              <a:buNone/>
              <a:defRPr sz="420"/>
            </a:lvl2pPr>
            <a:lvl3pPr marL="320040" indent="0">
              <a:buNone/>
              <a:defRPr sz="350"/>
            </a:lvl3pPr>
            <a:lvl4pPr marL="480060" indent="0">
              <a:buNone/>
              <a:defRPr sz="315"/>
            </a:lvl4pPr>
            <a:lvl5pPr marL="640080" indent="0">
              <a:buNone/>
              <a:defRPr sz="315"/>
            </a:lvl5pPr>
            <a:lvl6pPr marL="800100" indent="0">
              <a:buNone/>
              <a:defRPr sz="315"/>
            </a:lvl6pPr>
            <a:lvl7pPr marL="960120" indent="0">
              <a:buNone/>
              <a:defRPr sz="315"/>
            </a:lvl7pPr>
            <a:lvl8pPr marL="1120140" indent="0">
              <a:buNone/>
              <a:defRPr sz="315"/>
            </a:lvl8pPr>
            <a:lvl9pPr marL="1280160" indent="0">
              <a:buNone/>
              <a:defRPr sz="315"/>
            </a:lvl9pPr>
          </a:lstStyle>
          <a:p>
            <a:pPr lvl="0"/>
            <a:r>
              <a:rPr lang="en-US"/>
              <a:t>Click to edit Master text styles</a:t>
            </a:r>
          </a:p>
        </p:txBody>
      </p:sp>
      <p:sp>
        <p:nvSpPr>
          <p:cNvPr id="5" name="Date Placeholder 4"/>
          <p:cNvSpPr>
            <a:spLocks noGrp="1"/>
          </p:cNvSpPr>
          <p:nvPr>
            <p:ph type="dt" sz="half" idx="10"/>
          </p:nvPr>
        </p:nvSpPr>
        <p:spPr>
          <a:xfrm>
            <a:off x="122197" y="4306524"/>
            <a:ext cx="687359" cy="243417"/>
          </a:xfrm>
        </p:spPr>
        <p:txBody>
          <a:bodyPr/>
          <a:lstStyle>
            <a:lvl1pPr algn="l">
              <a:defRPr/>
            </a:lvl1pPr>
          </a:lstStyle>
          <a:p>
            <a:fld id="{50DB7ABA-0172-4F9C-889D-567164F66BCD}" type="datetime1">
              <a:rPr lang="en-US" smtClean="0"/>
              <a:t>3/3/2021</a:t>
            </a:fld>
            <a:endParaRPr lang="en-US"/>
          </a:p>
        </p:txBody>
      </p:sp>
      <p:sp>
        <p:nvSpPr>
          <p:cNvPr id="6" name="Footer Placeholder 5"/>
          <p:cNvSpPr>
            <a:spLocks noGrp="1"/>
          </p:cNvSpPr>
          <p:nvPr>
            <p:ph type="ftr" sz="quarter" idx="11"/>
          </p:nvPr>
        </p:nvSpPr>
        <p:spPr>
          <a:xfrm>
            <a:off x="1260157" y="4306524"/>
            <a:ext cx="1220153" cy="24341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B850FF-6169-4056-8077-06FFA93A5366}" type="slidenum">
              <a:rPr lang="en-US" smtClean="0"/>
              <a:t>‹#›</a:t>
            </a:fld>
            <a:endParaRPr lang="en-US"/>
          </a:p>
        </p:txBody>
      </p:sp>
    </p:spTree>
    <p:extLst>
      <p:ext uri="{BB962C8B-B14F-4D97-AF65-F5344CB8AC3E}">
        <p14:creationId xmlns:p14="http://schemas.microsoft.com/office/powerpoint/2010/main" val="66004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302000"/>
            <a:ext cx="3199567" cy="127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3276717"/>
            <a:ext cx="3199567" cy="42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8036" y="3383280"/>
            <a:ext cx="2656332" cy="548640"/>
          </a:xfrm>
        </p:spPr>
        <p:txBody>
          <a:bodyPr tIns="0" bIns="0" anchor="b">
            <a:noAutofit/>
          </a:bodyPr>
          <a:lstStyle>
            <a:lvl1pPr>
              <a:defRPr sz="12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 y="0"/>
            <a:ext cx="3200396" cy="3276717"/>
          </a:xfrm>
          <a:solidFill>
            <a:schemeClr val="bg2">
              <a:lumMod val="90000"/>
            </a:schemeClr>
          </a:solidFill>
        </p:spPr>
        <p:txBody>
          <a:bodyPr lIns="457200" tIns="457200" anchor="t"/>
          <a:lstStyle>
            <a:lvl1pPr marL="0" indent="0">
              <a:buNone/>
              <a:defRPr sz="1120"/>
            </a:lvl1pPr>
            <a:lvl2pPr marL="160020" indent="0">
              <a:buNone/>
              <a:defRPr sz="980"/>
            </a:lvl2pPr>
            <a:lvl3pPr marL="320040" indent="0">
              <a:buNone/>
              <a:defRPr sz="840"/>
            </a:lvl3pPr>
            <a:lvl4pPr marL="480060" indent="0">
              <a:buNone/>
              <a:defRPr sz="700"/>
            </a:lvl4pPr>
            <a:lvl5pPr marL="640080" indent="0">
              <a:buNone/>
              <a:defRPr sz="700"/>
            </a:lvl5pPr>
            <a:lvl6pPr marL="800100" indent="0">
              <a:buNone/>
              <a:defRPr sz="700"/>
            </a:lvl6pPr>
            <a:lvl7pPr marL="960120" indent="0">
              <a:buNone/>
              <a:defRPr sz="700"/>
            </a:lvl7pPr>
            <a:lvl8pPr marL="1120140" indent="0">
              <a:buNone/>
              <a:defRPr sz="700"/>
            </a:lvl8pPr>
            <a:lvl9pPr marL="1280160" indent="0">
              <a:buNone/>
              <a:defRPr sz="700"/>
            </a:lvl9pPr>
          </a:lstStyle>
          <a:p>
            <a:r>
              <a:rPr lang="en-US"/>
              <a:t>Click icon to add picture</a:t>
            </a:r>
            <a:endParaRPr lang="en-US" dirty="0"/>
          </a:p>
        </p:txBody>
      </p:sp>
      <p:sp>
        <p:nvSpPr>
          <p:cNvPr id="4" name="Text Placeholder 3"/>
          <p:cNvSpPr>
            <a:spLocks noGrp="1"/>
          </p:cNvSpPr>
          <p:nvPr>
            <p:ph type="body" sz="half" idx="2"/>
          </p:nvPr>
        </p:nvSpPr>
        <p:spPr>
          <a:xfrm>
            <a:off x="288036" y="3938016"/>
            <a:ext cx="2656332" cy="396240"/>
          </a:xfrm>
        </p:spPr>
        <p:txBody>
          <a:bodyPr lIns="91440" tIns="0" rIns="91440" bIns="0">
            <a:normAutofit/>
          </a:bodyPr>
          <a:lstStyle>
            <a:lvl1pPr marL="0" indent="0">
              <a:spcBef>
                <a:spcPts val="0"/>
              </a:spcBef>
              <a:spcAft>
                <a:spcPts val="210"/>
              </a:spcAft>
              <a:buNone/>
              <a:defRPr sz="525">
                <a:solidFill>
                  <a:srgbClr val="FFFFFF"/>
                </a:solidFill>
              </a:defRPr>
            </a:lvl1pPr>
            <a:lvl2pPr marL="160020" indent="0">
              <a:buNone/>
              <a:defRPr sz="420"/>
            </a:lvl2pPr>
            <a:lvl3pPr marL="320040" indent="0">
              <a:buNone/>
              <a:defRPr sz="350"/>
            </a:lvl3pPr>
            <a:lvl4pPr marL="480060" indent="0">
              <a:buNone/>
              <a:defRPr sz="315"/>
            </a:lvl4pPr>
            <a:lvl5pPr marL="640080" indent="0">
              <a:buNone/>
              <a:defRPr sz="315"/>
            </a:lvl5pPr>
            <a:lvl6pPr marL="800100" indent="0">
              <a:buNone/>
              <a:defRPr sz="315"/>
            </a:lvl6pPr>
            <a:lvl7pPr marL="960120" indent="0">
              <a:buNone/>
              <a:defRPr sz="315"/>
            </a:lvl7pPr>
            <a:lvl8pPr marL="1120140" indent="0">
              <a:buNone/>
              <a:defRPr sz="315"/>
            </a:lvl8pPr>
            <a:lvl9pPr marL="1280160" indent="0">
              <a:buNone/>
              <a:defRPr sz="315"/>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311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267200"/>
            <a:ext cx="32004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222877"/>
            <a:ext cx="3200400" cy="44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88036" y="191070"/>
            <a:ext cx="2640330" cy="96717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88036" y="1230489"/>
            <a:ext cx="2640330" cy="268224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88037" y="4306524"/>
            <a:ext cx="648971" cy="243417"/>
          </a:xfrm>
          <a:prstGeom prst="rect">
            <a:avLst/>
          </a:prstGeom>
        </p:spPr>
        <p:txBody>
          <a:bodyPr vert="horz" lIns="91440" tIns="45720" rIns="91440" bIns="45720" rtlCol="0" anchor="ctr"/>
          <a:lstStyle>
            <a:lvl1pPr algn="l">
              <a:defRPr sz="315">
                <a:solidFill>
                  <a:srgbClr val="FFFFFF"/>
                </a:solidFill>
              </a:defRPr>
            </a:lvl1pPr>
          </a:lstStyle>
          <a:p>
            <a:fld id="{57E0CF6C-748E-4B7A-BC8B-3011EF78ED13}" type="datetime1">
              <a:rPr lang="en-US" smtClean="0"/>
              <a:pPr/>
              <a:t>3/3/2021</a:t>
            </a:fld>
            <a:endParaRPr lang="en-US" dirty="0"/>
          </a:p>
        </p:txBody>
      </p:sp>
      <p:sp>
        <p:nvSpPr>
          <p:cNvPr id="5" name="Footer Placeholder 4"/>
          <p:cNvSpPr>
            <a:spLocks noGrp="1"/>
          </p:cNvSpPr>
          <p:nvPr>
            <p:ph type="ftr" sz="quarter" idx="3"/>
          </p:nvPr>
        </p:nvSpPr>
        <p:spPr>
          <a:xfrm>
            <a:off x="967624" y="4306524"/>
            <a:ext cx="1265986" cy="243417"/>
          </a:xfrm>
          <a:prstGeom prst="rect">
            <a:avLst/>
          </a:prstGeom>
        </p:spPr>
        <p:txBody>
          <a:bodyPr vert="horz" lIns="91440" tIns="45720" rIns="91440" bIns="45720" rtlCol="0" anchor="ctr"/>
          <a:lstStyle>
            <a:lvl1pPr algn="ctr">
              <a:defRPr sz="31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2598870" y="4306524"/>
            <a:ext cx="344407" cy="243417"/>
          </a:xfrm>
          <a:prstGeom prst="rect">
            <a:avLst/>
          </a:prstGeom>
        </p:spPr>
        <p:txBody>
          <a:bodyPr vert="horz" lIns="91440" tIns="45720" rIns="91440" bIns="45720" rtlCol="0" anchor="ctr"/>
          <a:lstStyle>
            <a:lvl1pPr algn="r">
              <a:defRPr sz="368">
                <a:solidFill>
                  <a:srgbClr val="FFFFFF"/>
                </a:solidFill>
              </a:defRPr>
            </a:lvl1pPr>
          </a:lstStyle>
          <a:p>
            <a:fld id="{73B850FF-6169-4056-8077-06FFA93A5366}" type="slidenum">
              <a:rPr lang="en-US" smtClean="0"/>
              <a:pPr/>
              <a:t>‹#›</a:t>
            </a:fld>
            <a:endParaRPr lang="en-US" dirty="0"/>
          </a:p>
        </p:txBody>
      </p:sp>
      <p:cxnSp>
        <p:nvCxnSpPr>
          <p:cNvPr id="10" name="Straight Connector 9"/>
          <p:cNvCxnSpPr/>
          <p:nvPr/>
        </p:nvCxnSpPr>
        <p:spPr>
          <a:xfrm>
            <a:off x="313302" y="1158563"/>
            <a:ext cx="261632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46874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320040" rtl="0" eaLnBrk="1" latinLnBrk="0" hangingPunct="1">
        <a:lnSpc>
          <a:spcPct val="85000"/>
        </a:lnSpc>
        <a:spcBef>
          <a:spcPct val="0"/>
        </a:spcBef>
        <a:buNone/>
        <a:defRPr sz="1680" kern="1200" spc="-18" baseline="0">
          <a:solidFill>
            <a:schemeClr val="tx1">
              <a:lumMod val="75000"/>
              <a:lumOff val="25000"/>
            </a:schemeClr>
          </a:solidFill>
          <a:latin typeface="+mj-lt"/>
          <a:ea typeface="+mj-ea"/>
          <a:cs typeface="+mj-cs"/>
        </a:defRPr>
      </a:lvl1pPr>
    </p:titleStyle>
    <p:bodyStyle>
      <a:lvl1pPr marL="32004" indent="-32004" algn="l" defTabSz="320040" rtl="0" eaLnBrk="1" latinLnBrk="0" hangingPunct="1">
        <a:lnSpc>
          <a:spcPct val="90000"/>
        </a:lnSpc>
        <a:spcBef>
          <a:spcPts val="420"/>
        </a:spcBef>
        <a:spcAft>
          <a:spcPts val="70"/>
        </a:spcAft>
        <a:buClr>
          <a:schemeClr val="accent1"/>
        </a:buClr>
        <a:buSzPct val="100000"/>
        <a:buFont typeface="Calibri" panose="020F0502020204030204" pitchFamily="34" charset="0"/>
        <a:buChar char=" "/>
        <a:defRPr sz="700" kern="1200">
          <a:solidFill>
            <a:schemeClr val="tx1">
              <a:lumMod val="75000"/>
              <a:lumOff val="25000"/>
            </a:schemeClr>
          </a:solidFill>
          <a:latin typeface="+mn-lt"/>
          <a:ea typeface="+mn-ea"/>
          <a:cs typeface="+mn-cs"/>
        </a:defRPr>
      </a:lvl1pPr>
      <a:lvl2pPr marL="134417" indent="-64008" algn="l" defTabSz="320040" rtl="0" eaLnBrk="1" latinLnBrk="0" hangingPunct="1">
        <a:lnSpc>
          <a:spcPct val="90000"/>
        </a:lnSpc>
        <a:spcBef>
          <a:spcPts val="70"/>
        </a:spcBef>
        <a:spcAft>
          <a:spcPts val="140"/>
        </a:spcAft>
        <a:buClr>
          <a:schemeClr val="accent1"/>
        </a:buClr>
        <a:buFont typeface="Calibri" pitchFamily="34" charset="0"/>
        <a:buChar char="◦"/>
        <a:defRPr sz="630" kern="1200">
          <a:solidFill>
            <a:schemeClr val="tx1">
              <a:lumMod val="75000"/>
              <a:lumOff val="25000"/>
            </a:schemeClr>
          </a:solidFill>
          <a:latin typeface="+mn-lt"/>
          <a:ea typeface="+mn-ea"/>
          <a:cs typeface="+mn-cs"/>
        </a:defRPr>
      </a:lvl2pPr>
      <a:lvl3pPr marL="198425" indent="-64008"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3pPr>
      <a:lvl4pPr marL="262433" indent="-64008"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4pPr>
      <a:lvl5pPr marL="326441" indent="-64008"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5pPr>
      <a:lvl6pPr marL="385000" indent="-80010"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6pPr>
      <a:lvl7pPr marL="455000" indent="-80010"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7pPr>
      <a:lvl8pPr marL="525000" indent="-80010"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8pPr>
      <a:lvl9pPr marL="595000" indent="-80010" algn="l" defTabSz="320040" rtl="0" eaLnBrk="1" latinLnBrk="0" hangingPunct="1">
        <a:lnSpc>
          <a:spcPct val="90000"/>
        </a:lnSpc>
        <a:spcBef>
          <a:spcPts val="70"/>
        </a:spcBef>
        <a:spcAft>
          <a:spcPts val="140"/>
        </a:spcAft>
        <a:buClr>
          <a:schemeClr val="accent1"/>
        </a:buClr>
        <a:buFont typeface="Calibri" pitchFamily="34" charset="0"/>
        <a:buChar char="◦"/>
        <a:defRPr sz="490" kern="1200">
          <a:solidFill>
            <a:schemeClr val="tx1">
              <a:lumMod val="75000"/>
              <a:lumOff val="25000"/>
            </a:schemeClr>
          </a:solidFill>
          <a:latin typeface="+mn-lt"/>
          <a:ea typeface="+mn-ea"/>
          <a:cs typeface="+mn-cs"/>
        </a:defRPr>
      </a:lvl9pPr>
    </p:bodyStyle>
    <p:otherStyle>
      <a:defPPr>
        <a:defRPr lang="en-US"/>
      </a:defPPr>
      <a:lvl1pPr marL="0" algn="l" defTabSz="320040" rtl="0" eaLnBrk="1" latinLnBrk="0" hangingPunct="1">
        <a:defRPr sz="630" kern="1200">
          <a:solidFill>
            <a:schemeClr val="tx1"/>
          </a:solidFill>
          <a:latin typeface="+mn-lt"/>
          <a:ea typeface="+mn-ea"/>
          <a:cs typeface="+mn-cs"/>
        </a:defRPr>
      </a:lvl1pPr>
      <a:lvl2pPr marL="160020" algn="l" defTabSz="320040" rtl="0" eaLnBrk="1" latinLnBrk="0" hangingPunct="1">
        <a:defRPr sz="630" kern="1200">
          <a:solidFill>
            <a:schemeClr val="tx1"/>
          </a:solidFill>
          <a:latin typeface="+mn-lt"/>
          <a:ea typeface="+mn-ea"/>
          <a:cs typeface="+mn-cs"/>
        </a:defRPr>
      </a:lvl2pPr>
      <a:lvl3pPr marL="320040" algn="l" defTabSz="320040" rtl="0" eaLnBrk="1" latinLnBrk="0" hangingPunct="1">
        <a:defRPr sz="630" kern="1200">
          <a:solidFill>
            <a:schemeClr val="tx1"/>
          </a:solidFill>
          <a:latin typeface="+mn-lt"/>
          <a:ea typeface="+mn-ea"/>
          <a:cs typeface="+mn-cs"/>
        </a:defRPr>
      </a:lvl3pPr>
      <a:lvl4pPr marL="480060" algn="l" defTabSz="320040" rtl="0" eaLnBrk="1" latinLnBrk="0" hangingPunct="1">
        <a:defRPr sz="630" kern="1200">
          <a:solidFill>
            <a:schemeClr val="tx1"/>
          </a:solidFill>
          <a:latin typeface="+mn-lt"/>
          <a:ea typeface="+mn-ea"/>
          <a:cs typeface="+mn-cs"/>
        </a:defRPr>
      </a:lvl4pPr>
      <a:lvl5pPr marL="640080" algn="l" defTabSz="320040" rtl="0" eaLnBrk="1" latinLnBrk="0" hangingPunct="1">
        <a:defRPr sz="630" kern="1200">
          <a:solidFill>
            <a:schemeClr val="tx1"/>
          </a:solidFill>
          <a:latin typeface="+mn-lt"/>
          <a:ea typeface="+mn-ea"/>
          <a:cs typeface="+mn-cs"/>
        </a:defRPr>
      </a:lvl5pPr>
      <a:lvl6pPr marL="800100" algn="l" defTabSz="320040" rtl="0" eaLnBrk="1" latinLnBrk="0" hangingPunct="1">
        <a:defRPr sz="630" kern="1200">
          <a:solidFill>
            <a:schemeClr val="tx1"/>
          </a:solidFill>
          <a:latin typeface="+mn-lt"/>
          <a:ea typeface="+mn-ea"/>
          <a:cs typeface="+mn-cs"/>
        </a:defRPr>
      </a:lvl6pPr>
      <a:lvl7pPr marL="960120" algn="l" defTabSz="320040" rtl="0" eaLnBrk="1" latinLnBrk="0" hangingPunct="1">
        <a:defRPr sz="630" kern="1200">
          <a:solidFill>
            <a:schemeClr val="tx1"/>
          </a:solidFill>
          <a:latin typeface="+mn-lt"/>
          <a:ea typeface="+mn-ea"/>
          <a:cs typeface="+mn-cs"/>
        </a:defRPr>
      </a:lvl7pPr>
      <a:lvl8pPr marL="1120140" algn="l" defTabSz="320040" rtl="0" eaLnBrk="1" latinLnBrk="0" hangingPunct="1">
        <a:defRPr sz="630" kern="1200">
          <a:solidFill>
            <a:schemeClr val="tx1"/>
          </a:solidFill>
          <a:latin typeface="+mn-lt"/>
          <a:ea typeface="+mn-ea"/>
          <a:cs typeface="+mn-cs"/>
        </a:defRPr>
      </a:lvl8pPr>
      <a:lvl9pPr marL="1280160" algn="l" defTabSz="320040" rtl="0" eaLnBrk="1" latinLnBrk="0" hangingPunct="1">
        <a:defRPr sz="6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89B602-BEA6-4BD1-9A63-304107468E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200400" cy="4572000"/>
          </a:xfrm>
          <a:prstGeom prst="rect">
            <a:avLst/>
          </a:prstGeom>
        </p:spPr>
      </p:pic>
    </p:spTree>
    <p:extLst>
      <p:ext uri="{BB962C8B-B14F-4D97-AF65-F5344CB8AC3E}">
        <p14:creationId xmlns:p14="http://schemas.microsoft.com/office/powerpoint/2010/main" val="294033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E7A4DE99-38B2-4EEF-AF2D-B78D41571D34}"/>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254217"/>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933" b="1" i="1" dirty="0">
                <a:effectLst>
                  <a:outerShdw blurRad="38100" dist="38100" dir="2700000" algn="tl">
                    <a:srgbClr val="000000">
                      <a:alpha val="43137"/>
                    </a:srgbClr>
                  </a:outerShdw>
                </a:effectLst>
              </a:rPr>
              <a:t>Competent and Efficient</a:t>
            </a:r>
          </a:p>
          <a:p>
            <a:pPr algn="ctr"/>
            <a:br>
              <a:rPr lang="en-US" sz="933" b="1" i="1" dirty="0">
                <a:effectLst>
                  <a:outerShdw blurRad="38100" dist="38100" dir="2700000" algn="tl">
                    <a:srgbClr val="000000">
                      <a:alpha val="43137"/>
                    </a:srgbClr>
                  </a:outerShdw>
                </a:effectLst>
              </a:rPr>
            </a:br>
            <a:r>
              <a:rPr lang="en-US" sz="933" b="1" i="1" dirty="0">
                <a:effectLst>
                  <a:outerShdw blurRad="38100" dist="38100" dir="2700000" algn="tl">
                    <a:srgbClr val="000000">
                      <a:alpha val="43137"/>
                    </a:srgbClr>
                  </a:outerShdw>
                </a:effectLst>
              </a:rPr>
              <a:t>Accountable and Responsible </a:t>
            </a:r>
          </a:p>
          <a:p>
            <a:pPr algn="ctr"/>
            <a:endParaRPr lang="en-US" sz="933" b="1" i="1" dirty="0">
              <a:effectLst>
                <a:outerShdw blurRad="38100" dist="38100" dir="2700000" algn="tl">
                  <a:srgbClr val="000000">
                    <a:alpha val="43137"/>
                  </a:srgbClr>
                </a:outerShdw>
              </a:effectLst>
            </a:endParaRPr>
          </a:p>
          <a:p>
            <a:pPr algn="ctr"/>
            <a:r>
              <a:rPr lang="en-US" sz="933" b="1" i="1" dirty="0">
                <a:effectLst>
                  <a:outerShdw blurRad="38100" dist="38100" dir="2700000" algn="tl">
                    <a:srgbClr val="000000">
                      <a:alpha val="43137"/>
                    </a:srgbClr>
                  </a:outerShdw>
                </a:effectLst>
              </a:rPr>
              <a:t>Honest and Dedicated</a:t>
            </a:r>
          </a:p>
          <a:p>
            <a:pPr algn="ctr"/>
            <a:endParaRPr lang="en-US" sz="933" b="1" i="1" dirty="0">
              <a:effectLst>
                <a:outerShdw blurRad="38100" dist="38100" dir="2700000" algn="tl">
                  <a:srgbClr val="000000">
                    <a:alpha val="43137"/>
                  </a:srgbClr>
                </a:outerShdw>
              </a:effectLst>
            </a:endParaRPr>
          </a:p>
          <a:p>
            <a:pPr algn="ctr"/>
            <a:r>
              <a:rPr lang="en-US" sz="933" b="1" i="1" dirty="0">
                <a:effectLst>
                  <a:outerShdw blurRad="38100" dist="38100" dir="2700000" algn="tl">
                    <a:srgbClr val="000000">
                      <a:alpha val="43137"/>
                    </a:srgbClr>
                  </a:outerShdw>
                </a:effectLst>
              </a:rPr>
              <a:t>Firm and Fair</a:t>
            </a:r>
          </a:p>
          <a:p>
            <a:pPr algn="ctr"/>
            <a:endParaRPr lang="en-US" sz="933" b="1" i="1" dirty="0">
              <a:effectLst>
                <a:outerShdw blurRad="38100" dist="38100" dir="2700000" algn="tl">
                  <a:srgbClr val="000000">
                    <a:alpha val="43137"/>
                  </a:srgbClr>
                </a:outerShdw>
              </a:effectLst>
            </a:endParaRPr>
          </a:p>
          <a:p>
            <a:pPr algn="ctr"/>
            <a:r>
              <a:rPr lang="en-US" sz="933" b="1" i="1" dirty="0">
                <a:effectLst>
                  <a:outerShdw blurRad="38100" dist="38100" dir="2700000" algn="tl">
                    <a:srgbClr val="000000">
                      <a:alpha val="43137"/>
                    </a:srgbClr>
                  </a:outerShdw>
                </a:effectLst>
              </a:rPr>
              <a:t>Helpful and Courteous</a:t>
            </a:r>
          </a:p>
          <a:p>
            <a:pPr algn="ctr"/>
            <a:endParaRPr lang="en-US" sz="933" b="1" i="1" dirty="0">
              <a:effectLst>
                <a:outerShdw blurRad="38100" dist="38100" dir="2700000" algn="tl">
                  <a:srgbClr val="000000">
                    <a:alpha val="43137"/>
                  </a:srgbClr>
                </a:outerShdw>
              </a:effectLst>
            </a:endParaRPr>
          </a:p>
          <a:p>
            <a:pPr algn="ctr"/>
            <a:r>
              <a:rPr lang="en-US" sz="933" b="1" i="1" dirty="0">
                <a:effectLst>
                  <a:outerShdw blurRad="38100" dist="38100" dir="2700000" algn="tl">
                    <a:srgbClr val="000000">
                      <a:alpha val="43137"/>
                    </a:srgbClr>
                  </a:outerShdw>
                </a:effectLst>
              </a:rPr>
              <a:t>Simple in Lifestyle</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46710"/>
            <a:ext cx="2503186" cy="609398"/>
          </a:xfrm>
          <a:prstGeom prst="rect">
            <a:avLst/>
          </a:prstGeom>
          <a:noFill/>
        </p:spPr>
        <p:txBody>
          <a:bodyPr wrap="square" rtlCol="0">
            <a:spAutoFit/>
          </a:bodyPr>
          <a:lstStyle/>
          <a:p>
            <a:pPr marL="8535" algn="ctr"/>
            <a:r>
              <a:rPr lang="en-US" sz="1680" b="1" u="sng" dirty="0"/>
              <a:t>As Customs Employees we are Committed to be:</a:t>
            </a:r>
            <a:endParaRPr lang="en-US" sz="1680" b="1" i="1" dirty="0"/>
          </a:p>
        </p:txBody>
      </p:sp>
      <p:pic>
        <p:nvPicPr>
          <p:cNvPr id="9" name="Picture 8">
            <a:extLst>
              <a:ext uri="{FF2B5EF4-FFF2-40B4-BE49-F238E27FC236}">
                <a16:creationId xmlns:a16="http://schemas.microsoft.com/office/drawing/2014/main" id="{A2A57924-8362-48B3-828B-D0F7F08EDDBF}"/>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4227095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3492DA28-EAAD-4581-BAEB-83E942313FF3}"/>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443672"/>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ctr"/>
            <a:r>
              <a:rPr lang="en-US" sz="1493" dirty="0"/>
              <a:t>The BOC is committed to:</a:t>
            </a:r>
          </a:p>
          <a:p>
            <a:pPr algn="ctr"/>
            <a:endParaRPr lang="en-US" sz="1493" dirty="0"/>
          </a:p>
          <a:p>
            <a:pPr algn="ctr"/>
            <a:r>
              <a:rPr lang="en-US" sz="1493" dirty="0"/>
              <a:t>Professionalism</a:t>
            </a:r>
          </a:p>
          <a:p>
            <a:pPr algn="ctr"/>
            <a:endParaRPr lang="en-US" sz="1493" dirty="0"/>
          </a:p>
          <a:p>
            <a:pPr algn="ctr"/>
            <a:r>
              <a:rPr lang="en-US" sz="1493" dirty="0"/>
              <a:t>Integrity</a:t>
            </a:r>
          </a:p>
          <a:p>
            <a:pPr algn="ctr"/>
            <a:endParaRPr lang="en-US" sz="1493" dirty="0"/>
          </a:p>
          <a:p>
            <a:pPr algn="ctr"/>
            <a:r>
              <a:rPr lang="en-US" sz="1493" dirty="0"/>
              <a:t>Accountability</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464015"/>
            <a:ext cx="2503186" cy="480131"/>
          </a:xfrm>
          <a:prstGeom prst="rect">
            <a:avLst/>
          </a:prstGeom>
          <a:noFill/>
        </p:spPr>
        <p:txBody>
          <a:bodyPr wrap="square" rtlCol="0">
            <a:spAutoFit/>
          </a:bodyPr>
          <a:lstStyle/>
          <a:p>
            <a:pPr algn="ctr"/>
            <a:r>
              <a:rPr lang="en-US" sz="2520" b="1" dirty="0"/>
              <a:t>Core Values</a:t>
            </a:r>
          </a:p>
        </p:txBody>
      </p:sp>
      <p:pic>
        <p:nvPicPr>
          <p:cNvPr id="9" name="Picture 8">
            <a:extLst>
              <a:ext uri="{FF2B5EF4-FFF2-40B4-BE49-F238E27FC236}">
                <a16:creationId xmlns:a16="http://schemas.microsoft.com/office/drawing/2014/main" id="{B3CD1DB1-C7C8-4C3F-A966-03659DAF26B0}"/>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276103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6D5F2442-12BD-4B88-927F-185332A302D4}"/>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pic>
        <p:nvPicPr>
          <p:cNvPr id="9" name="Picture 8">
            <a:extLst>
              <a:ext uri="{FF2B5EF4-FFF2-40B4-BE49-F238E27FC236}">
                <a16:creationId xmlns:a16="http://schemas.microsoft.com/office/drawing/2014/main" id="{4AD786A4-41CC-4DE6-8E81-0C6B1F6482B7}"/>
              </a:ext>
            </a:extLst>
          </p:cNvPr>
          <p:cNvPicPr>
            <a:picLocks noChangeAspect="1"/>
          </p:cNvPicPr>
          <p:nvPr/>
        </p:nvPicPr>
        <p:blipFill>
          <a:blip r:embed="rId3"/>
          <a:stretch>
            <a:fillRect/>
          </a:stretch>
        </p:blipFill>
        <p:spPr>
          <a:xfrm>
            <a:off x="0" y="4395067"/>
            <a:ext cx="3200400" cy="176933"/>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783196"/>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1121" algn="ctr"/>
            <a:r>
              <a:rPr lang="en-US" altLang="en-US" sz="1493" i="1" dirty="0">
                <a:effectLst>
                  <a:outerShdw blurRad="38100" dist="38100" dir="2700000" algn="tl">
                    <a:srgbClr val="000000">
                      <a:alpha val="43137"/>
                    </a:srgbClr>
                  </a:outerShdw>
                </a:effectLst>
                <a:cs typeface="Arial" panose="020B0604020202020204" pitchFamily="34" charset="0"/>
              </a:rPr>
              <a:t> A Transparent, Responsive, </a:t>
            </a:r>
          </a:p>
          <a:p>
            <a:pPr marL="51121" algn="ctr"/>
            <a:r>
              <a:rPr lang="en-US" altLang="en-US" sz="1493" i="1" dirty="0">
                <a:effectLst>
                  <a:outerShdw blurRad="38100" dist="38100" dir="2700000" algn="tl">
                    <a:srgbClr val="000000">
                      <a:alpha val="43137"/>
                    </a:srgbClr>
                  </a:outerShdw>
                </a:effectLst>
                <a:cs typeface="Arial" panose="020B0604020202020204" pitchFamily="34" charset="0"/>
              </a:rPr>
              <a:t>World-Class </a:t>
            </a:r>
          </a:p>
          <a:p>
            <a:pPr marL="51121" algn="ctr"/>
            <a:r>
              <a:rPr lang="en-US" altLang="en-US" sz="1493" i="1" dirty="0">
                <a:effectLst>
                  <a:outerShdw blurRad="38100" dist="38100" dir="2700000" algn="tl">
                    <a:srgbClr val="000000">
                      <a:alpha val="43137"/>
                    </a:srgbClr>
                  </a:outerShdw>
                </a:effectLst>
                <a:cs typeface="Arial" panose="020B0604020202020204" pitchFamily="34" charset="0"/>
              </a:rPr>
              <a:t>Customs Administration</a:t>
            </a:r>
          </a:p>
          <a:p>
            <a:pPr marL="51121" algn="ctr"/>
            <a:r>
              <a:rPr lang="en-US" altLang="en-US" sz="1493" i="1" dirty="0">
                <a:effectLst>
                  <a:outerShdw blurRad="38100" dist="38100" dir="2700000" algn="tl">
                    <a:srgbClr val="000000">
                      <a:alpha val="43137"/>
                    </a:srgbClr>
                  </a:outerShdw>
                </a:effectLst>
                <a:cs typeface="Arial" panose="020B0604020202020204" pitchFamily="34" charset="0"/>
              </a:rPr>
              <a:t> by 2022 </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7" y="426813"/>
            <a:ext cx="2503186" cy="480131"/>
          </a:xfrm>
          <a:prstGeom prst="rect">
            <a:avLst/>
          </a:prstGeom>
          <a:noFill/>
        </p:spPr>
        <p:txBody>
          <a:bodyPr wrap="square" rtlCol="0">
            <a:spAutoFit/>
          </a:bodyPr>
          <a:lstStyle/>
          <a:p>
            <a:pPr algn="ctr"/>
            <a:r>
              <a:rPr lang="en-US" sz="2520" b="1" dirty="0"/>
              <a:t>Position</a:t>
            </a:r>
          </a:p>
        </p:txBody>
      </p:sp>
    </p:spTree>
    <p:extLst>
      <p:ext uri="{BB962C8B-B14F-4D97-AF65-F5344CB8AC3E}">
        <p14:creationId xmlns:p14="http://schemas.microsoft.com/office/powerpoint/2010/main" val="28406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47F9443F-8395-4A9E-B640-6B4764045FE0}"/>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pic>
        <p:nvPicPr>
          <p:cNvPr id="9" name="Picture 8">
            <a:extLst>
              <a:ext uri="{FF2B5EF4-FFF2-40B4-BE49-F238E27FC236}">
                <a16:creationId xmlns:a16="http://schemas.microsoft.com/office/drawing/2014/main" id="{FAADF2E9-E58E-45C9-8C59-A675F6698B53}"/>
              </a:ext>
            </a:extLst>
          </p:cNvPr>
          <p:cNvPicPr>
            <a:picLocks noChangeAspect="1"/>
          </p:cNvPicPr>
          <p:nvPr/>
        </p:nvPicPr>
        <p:blipFill>
          <a:blip r:embed="rId3"/>
          <a:stretch>
            <a:fillRect/>
          </a:stretch>
        </p:blipFill>
        <p:spPr>
          <a:xfrm>
            <a:off x="0" y="4395067"/>
            <a:ext cx="3200400" cy="176933"/>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349174"/>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1121" algn="just"/>
            <a:r>
              <a:rPr lang="en-US" sz="933" i="1" dirty="0"/>
              <a:t>We aspire to be the Center of Excellence in Customs  Administration through the delivery of World-Class Customs Services more responsive to client’s need, supportive of government goals, adhering to world’s best practices, and fostering cooperation with the private sector in building a dynamic organization. </a:t>
            </a:r>
          </a:p>
          <a:p>
            <a:pPr marL="51121" algn="just"/>
            <a:r>
              <a:rPr lang="en-US" sz="933" i="1" dirty="0"/>
              <a:t>Thus, we are committed to establish and sustain a culture of competence, accountability, professionalism, integrity, transparency, efficiency and ethical responsibility in pursuit of our fundamental functions of efficient revenue collection, enhanced trade facilitation and prevention of smuggling and entry of prohibited imported goods in compliance with global standards and regulatory frameworks.</a:t>
            </a:r>
            <a:endParaRPr lang="en-US" altLang="en-US" sz="933" i="1" dirty="0">
              <a:effectLst>
                <a:outerShdw blurRad="38100" dist="38100" dir="2700000" algn="tl">
                  <a:srgbClr val="000000">
                    <a:alpha val="43137"/>
                  </a:srgbClr>
                </a:outerShdw>
              </a:effectLst>
              <a:cs typeface="Arial" panose="020B0604020202020204" pitchFamily="34" charset="0"/>
            </a:endParaRPr>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44170"/>
            <a:ext cx="2503186" cy="609526"/>
          </a:xfrm>
          <a:prstGeom prst="rect">
            <a:avLst/>
          </a:prstGeom>
          <a:noFill/>
        </p:spPr>
        <p:txBody>
          <a:bodyPr wrap="square" rtlCol="0">
            <a:spAutoFit/>
          </a:bodyPr>
          <a:lstStyle/>
          <a:p>
            <a:pPr marL="8535" algn="ctr">
              <a:lnSpc>
                <a:spcPct val="90000"/>
              </a:lnSpc>
            </a:pPr>
            <a:r>
              <a:rPr lang="en-PH" sz="1867" b="1" dirty="0"/>
              <a:t>What we Aspire to Do </a:t>
            </a:r>
          </a:p>
          <a:p>
            <a:pPr marL="8535" algn="ctr">
              <a:lnSpc>
                <a:spcPct val="90000"/>
              </a:lnSpc>
            </a:pPr>
            <a:r>
              <a:rPr lang="en-PH" sz="1867" b="1" i="1" dirty="0"/>
              <a:t>(Our Aspirations)</a:t>
            </a:r>
            <a:endParaRPr lang="en-US" sz="1867" b="1" dirty="0"/>
          </a:p>
        </p:txBody>
      </p:sp>
    </p:spTree>
    <p:extLst>
      <p:ext uri="{BB962C8B-B14F-4D97-AF65-F5344CB8AC3E}">
        <p14:creationId xmlns:p14="http://schemas.microsoft.com/office/powerpoint/2010/main" val="294099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B3C54EB8-BFD4-4800-9434-49BBB33C4CBA}"/>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pic>
        <p:nvPicPr>
          <p:cNvPr id="9" name="Picture 8">
            <a:extLst>
              <a:ext uri="{FF2B5EF4-FFF2-40B4-BE49-F238E27FC236}">
                <a16:creationId xmlns:a16="http://schemas.microsoft.com/office/drawing/2014/main" id="{F1B52110-3FEC-45CD-9DDB-0BD104C14EFD}"/>
              </a:ext>
            </a:extLst>
          </p:cNvPr>
          <p:cNvPicPr>
            <a:picLocks noChangeAspect="1"/>
          </p:cNvPicPr>
          <p:nvPr/>
        </p:nvPicPr>
        <p:blipFill>
          <a:blip r:embed="rId3"/>
          <a:stretch>
            <a:fillRect/>
          </a:stretch>
        </p:blipFill>
        <p:spPr>
          <a:xfrm>
            <a:off x="0" y="4395067"/>
            <a:ext cx="3200400" cy="176933"/>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219849" y="1349174"/>
            <a:ext cx="2760698"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spcBef>
                <a:spcPts val="0"/>
              </a:spcBef>
              <a:buNone/>
            </a:pPr>
            <a:r>
              <a:rPr lang="en-US" sz="1307" dirty="0"/>
              <a:t>In support of our Vision and Mission we will aspire to:</a:t>
            </a:r>
            <a:br>
              <a:rPr lang="en-US" sz="1307" dirty="0"/>
            </a:br>
            <a:br>
              <a:rPr lang="en-US" sz="1307" dirty="0"/>
            </a:br>
            <a:r>
              <a:rPr lang="en-US" sz="1307" dirty="0"/>
              <a:t>1. Grow and pursue eminent leadership position in Fiscal Administration;</a:t>
            </a:r>
          </a:p>
          <a:p>
            <a:pPr marL="0" indent="0">
              <a:spcBef>
                <a:spcPts val="0"/>
              </a:spcBef>
              <a:buNone/>
            </a:pPr>
            <a:br>
              <a:rPr lang="en-US" sz="1307" dirty="0"/>
            </a:br>
            <a:r>
              <a:rPr lang="en-US" sz="1307" dirty="0"/>
              <a:t>2. Create new opportunities to leverage world-class Customs service; and</a:t>
            </a:r>
          </a:p>
          <a:p>
            <a:pPr marL="0" indent="0">
              <a:spcBef>
                <a:spcPts val="0"/>
              </a:spcBef>
              <a:buNone/>
            </a:pPr>
            <a:br>
              <a:rPr lang="en-US" sz="1307" dirty="0"/>
            </a:br>
            <a:r>
              <a:rPr lang="en-US" sz="1307" dirty="0"/>
              <a:t>3. Sustain a multi-stakeholder benefit of Customs Administration. </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73448"/>
            <a:ext cx="2503186" cy="480131"/>
          </a:xfrm>
          <a:prstGeom prst="rect">
            <a:avLst/>
          </a:prstGeom>
          <a:noFill/>
        </p:spPr>
        <p:txBody>
          <a:bodyPr wrap="square" rtlCol="0">
            <a:spAutoFit/>
          </a:bodyPr>
          <a:lstStyle/>
          <a:p>
            <a:pPr marL="8535" algn="ctr">
              <a:lnSpc>
                <a:spcPct val="90000"/>
              </a:lnSpc>
            </a:pPr>
            <a:r>
              <a:rPr lang="en-US" sz="2800" b="1" u="sng" dirty="0"/>
              <a:t>Goals</a:t>
            </a:r>
          </a:p>
        </p:txBody>
      </p:sp>
    </p:spTree>
    <p:extLst>
      <p:ext uri="{BB962C8B-B14F-4D97-AF65-F5344CB8AC3E}">
        <p14:creationId xmlns:p14="http://schemas.microsoft.com/office/powerpoint/2010/main" val="21870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24E6E550-3937-4154-9992-9A9D06F597B2}"/>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pic>
        <p:nvPicPr>
          <p:cNvPr id="9" name="Picture 8">
            <a:extLst>
              <a:ext uri="{FF2B5EF4-FFF2-40B4-BE49-F238E27FC236}">
                <a16:creationId xmlns:a16="http://schemas.microsoft.com/office/drawing/2014/main" id="{1C824313-D6B4-42EE-AC3E-C8F274F98CDF}"/>
              </a:ext>
            </a:extLst>
          </p:cNvPr>
          <p:cNvPicPr>
            <a:picLocks noChangeAspect="1"/>
          </p:cNvPicPr>
          <p:nvPr/>
        </p:nvPicPr>
        <p:blipFill>
          <a:blip r:embed="rId3"/>
          <a:stretch>
            <a:fillRect/>
          </a:stretch>
        </p:blipFill>
        <p:spPr>
          <a:xfrm>
            <a:off x="0" y="4395067"/>
            <a:ext cx="3200400" cy="176933"/>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349174"/>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buNone/>
            </a:pPr>
            <a:r>
              <a:rPr lang="en-US" sz="840" dirty="0"/>
              <a:t>To achieve a competitive position in governance and public administration, we are committed to:</a:t>
            </a:r>
          </a:p>
          <a:p>
            <a:pPr marL="8535" indent="0" algn="just">
              <a:buNone/>
            </a:pPr>
            <a:r>
              <a:rPr lang="en-US" sz="840" dirty="0"/>
              <a:t>a. Maximize collection of lawful revenues by reengineering the current assessment process and strengthening the Post-Clearance Audit in order to detect fraud and revenue leakages; </a:t>
            </a:r>
          </a:p>
          <a:p>
            <a:pPr marL="8535" indent="0" algn="just">
              <a:buNone/>
            </a:pPr>
            <a:r>
              <a:rPr lang="en-US" sz="840" dirty="0"/>
              <a:t>b. Reduce the number  of smuggling and  suppress the entry of prohibited imported goods in compliance with existing laws, rules and regulations through the use of Information Communication Technology to secure advance information on importation;</a:t>
            </a:r>
          </a:p>
          <a:p>
            <a:pPr marL="8535" indent="0" algn="just">
              <a:buNone/>
            </a:pPr>
            <a:r>
              <a:rPr lang="en-US" sz="840" dirty="0"/>
              <a:t>c. Improve service efficiency through automation and computerization of customs transactions to reduce personal contact with customers by implementing a fully automated system that will ensure expeditious clearance of goods and passengers; </a:t>
            </a:r>
          </a:p>
          <a:p>
            <a:pPr marL="8535" indent="0" algn="just">
              <a:buNone/>
            </a:pPr>
            <a:r>
              <a:rPr lang="en-US" sz="840" dirty="0"/>
              <a:t> </a:t>
            </a:r>
          </a:p>
          <a:p>
            <a:pPr marL="8535" indent="0" algn="just">
              <a:buNone/>
            </a:pPr>
            <a:endParaRPr lang="en-US" sz="840" dirty="0"/>
          </a:p>
        </p:txBody>
      </p:sp>
      <p:sp>
        <p:nvSpPr>
          <p:cNvPr id="6" name="TextBox 5">
            <a:extLst>
              <a:ext uri="{FF2B5EF4-FFF2-40B4-BE49-F238E27FC236}">
                <a16:creationId xmlns:a16="http://schemas.microsoft.com/office/drawing/2014/main" id="{5FC9F067-9B38-4DFE-B185-1CDB4311A8B1}"/>
              </a:ext>
            </a:extLst>
          </p:cNvPr>
          <p:cNvSpPr txBox="1"/>
          <p:nvPr/>
        </p:nvSpPr>
        <p:spPr>
          <a:xfrm>
            <a:off x="522963" y="233913"/>
            <a:ext cx="2154470" cy="867930"/>
          </a:xfrm>
          <a:prstGeom prst="rect">
            <a:avLst/>
          </a:prstGeom>
          <a:noFill/>
        </p:spPr>
        <p:txBody>
          <a:bodyPr wrap="square" rtlCol="0">
            <a:spAutoFit/>
          </a:bodyPr>
          <a:lstStyle/>
          <a:p>
            <a:pPr marL="8535" algn="ctr"/>
            <a:r>
              <a:rPr lang="en-US" sz="1680" b="1" dirty="0"/>
              <a:t>Strategic Objectives in the Next Three Years (FY 2020-2022)</a:t>
            </a:r>
            <a:endParaRPr lang="en-US" sz="1680" dirty="0"/>
          </a:p>
        </p:txBody>
      </p:sp>
    </p:spTree>
    <p:extLst>
      <p:ext uri="{BB962C8B-B14F-4D97-AF65-F5344CB8AC3E}">
        <p14:creationId xmlns:p14="http://schemas.microsoft.com/office/powerpoint/2010/main" val="17521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86406F02-78A7-4624-AC23-DEFF6AD9D88E}"/>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pic>
        <p:nvPicPr>
          <p:cNvPr id="9" name="Picture 8">
            <a:extLst>
              <a:ext uri="{FF2B5EF4-FFF2-40B4-BE49-F238E27FC236}">
                <a16:creationId xmlns:a16="http://schemas.microsoft.com/office/drawing/2014/main" id="{7838168E-2C9A-44BA-9BCD-D94A311CABBE}"/>
              </a:ext>
            </a:extLst>
          </p:cNvPr>
          <p:cNvPicPr>
            <a:picLocks noChangeAspect="1"/>
          </p:cNvPicPr>
          <p:nvPr/>
        </p:nvPicPr>
        <p:blipFill>
          <a:blip r:embed="rId3"/>
          <a:stretch>
            <a:fillRect/>
          </a:stretch>
        </p:blipFill>
        <p:spPr>
          <a:xfrm>
            <a:off x="0" y="4395067"/>
            <a:ext cx="3200400" cy="176933"/>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03273" y="1443672"/>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buNone/>
            </a:pPr>
            <a:r>
              <a:rPr lang="en-US" sz="840" dirty="0"/>
              <a:t>d. Upgrade the human resource management function to address the current and future business needs of the BOC by institutionalizing meritocracy and professionalism and cultivating a culture of transparency and accountability in Customs Service;</a:t>
            </a:r>
          </a:p>
          <a:p>
            <a:pPr marL="8535" indent="0" algn="just">
              <a:buNone/>
            </a:pPr>
            <a:r>
              <a:rPr lang="en-US" sz="840" dirty="0"/>
              <a:t>e. Achieve total customer satisfaction through secured and efficient trade facilitation by building necessary infrastructure and IT Systems that will support the re-engineered Customs Process;</a:t>
            </a:r>
          </a:p>
          <a:p>
            <a:pPr marL="8535" indent="0" algn="just">
              <a:buNone/>
            </a:pPr>
            <a:r>
              <a:rPr lang="en-US" sz="840" dirty="0"/>
              <a:t>f. Implement international commitments on customs and trade; and,</a:t>
            </a:r>
          </a:p>
          <a:p>
            <a:pPr marL="8535" indent="0" algn="just">
              <a:buNone/>
            </a:pPr>
            <a:r>
              <a:rPr lang="en-US" sz="840" dirty="0" err="1"/>
              <a:t>g.</a:t>
            </a:r>
            <a:r>
              <a:rPr lang="en-US" sz="840" dirty="0"/>
              <a:t> Strengthen cooperation and partnership with the private sector to promote business in the country.</a:t>
            </a:r>
          </a:p>
        </p:txBody>
      </p:sp>
      <p:sp>
        <p:nvSpPr>
          <p:cNvPr id="6" name="TextBox 5">
            <a:extLst>
              <a:ext uri="{FF2B5EF4-FFF2-40B4-BE49-F238E27FC236}">
                <a16:creationId xmlns:a16="http://schemas.microsoft.com/office/drawing/2014/main" id="{5FC9F067-9B38-4DFE-B185-1CDB4311A8B1}"/>
              </a:ext>
            </a:extLst>
          </p:cNvPr>
          <p:cNvSpPr txBox="1"/>
          <p:nvPr/>
        </p:nvSpPr>
        <p:spPr>
          <a:xfrm>
            <a:off x="522963" y="256047"/>
            <a:ext cx="2154470" cy="867930"/>
          </a:xfrm>
          <a:prstGeom prst="rect">
            <a:avLst/>
          </a:prstGeom>
          <a:noFill/>
        </p:spPr>
        <p:txBody>
          <a:bodyPr wrap="square" rtlCol="0">
            <a:spAutoFit/>
          </a:bodyPr>
          <a:lstStyle/>
          <a:p>
            <a:pPr marL="8535" algn="ctr"/>
            <a:r>
              <a:rPr lang="en-US" sz="1680" b="1" dirty="0"/>
              <a:t>Strategic Objectives in the Next Three Years (FY 2020-2022)</a:t>
            </a:r>
            <a:endParaRPr lang="en-US" sz="1680" dirty="0"/>
          </a:p>
        </p:txBody>
      </p:sp>
    </p:spTree>
    <p:extLst>
      <p:ext uri="{BB962C8B-B14F-4D97-AF65-F5344CB8AC3E}">
        <p14:creationId xmlns:p14="http://schemas.microsoft.com/office/powerpoint/2010/main" val="388130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C89D1D-BFAD-4444-A3AA-C8494E59C6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3200400" cy="4572000"/>
          </a:xfrm>
          <a:prstGeom prst="rect">
            <a:avLst/>
          </a:prstGeom>
        </p:spPr>
      </p:pic>
    </p:spTree>
    <p:extLst>
      <p:ext uri="{BB962C8B-B14F-4D97-AF65-F5344CB8AC3E}">
        <p14:creationId xmlns:p14="http://schemas.microsoft.com/office/powerpoint/2010/main" val="176799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56BE0-7E84-462D-9553-58113E6A77FC}"/>
              </a:ext>
            </a:extLst>
          </p:cNvPr>
          <p:cNvSpPr/>
          <p:nvPr/>
        </p:nvSpPr>
        <p:spPr>
          <a:xfrm>
            <a:off x="-144049" y="-72025"/>
            <a:ext cx="3488498" cy="471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6" name="Picture 5" descr="A picture containing table&#10;&#10;Description automatically generated">
            <a:extLst>
              <a:ext uri="{FF2B5EF4-FFF2-40B4-BE49-F238E27FC236}">
                <a16:creationId xmlns:a16="http://schemas.microsoft.com/office/drawing/2014/main" id="{49497B21-2DAE-495A-8036-69B241E9E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01" y="162000"/>
            <a:ext cx="2831999" cy="4248000"/>
          </a:xfrm>
          <a:prstGeom prst="rect">
            <a:avLst/>
          </a:prstGeom>
          <a:ln w="1270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069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A8962390-814E-40F8-9B89-FA430B90DDF5}"/>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382985" y="1358277"/>
            <a:ext cx="2448057"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lnSpc>
                <a:spcPct val="150000"/>
              </a:lnSpc>
              <a:buNone/>
            </a:pPr>
            <a:r>
              <a:rPr lang="en-US" sz="653" dirty="0"/>
              <a:t>The Bureau of Customs (BOC),  then the Bureau of Customs and Immigration, was established out of Philippine Customs Service under the supervision of Department of Finance and Justice by virtue of Public Act No.430. During the Commonwealth Government, the Bureau of Immigration was created as a separate entity of the BOC through the Commonwealth Act No. 613. The Bureau’s major reorganization in 1965 paved the way for the creation of offices under the direct supervision and control of the Commissioner of Customs which were later transformed into the following departments: Public Relations, Personnel, Legal, Administrative Service, Budget and Finance, and Management Improvement. This resulted to the designation of heads of different services and the abolition of the offices of directors for Administration and Operations, and the Assistant Commissioner for Revenue. Three years after, the BOC went through reorganization pursuant to PD No.689 which created the current structure of the bureau. </a:t>
            </a:r>
          </a:p>
          <a:p>
            <a:pPr marL="8535" indent="0" algn="just">
              <a:lnSpc>
                <a:spcPct val="150000"/>
              </a:lnSpc>
              <a:buNone/>
            </a:pPr>
            <a:endParaRPr lang="en-US" sz="653" dirty="0"/>
          </a:p>
        </p:txBody>
      </p:sp>
      <p:sp>
        <p:nvSpPr>
          <p:cNvPr id="6" name="TextBox 5">
            <a:extLst>
              <a:ext uri="{FF2B5EF4-FFF2-40B4-BE49-F238E27FC236}">
                <a16:creationId xmlns:a16="http://schemas.microsoft.com/office/drawing/2014/main" id="{5FC9F067-9B38-4DFE-B185-1CDB4311A8B1}"/>
              </a:ext>
            </a:extLst>
          </p:cNvPr>
          <p:cNvSpPr txBox="1"/>
          <p:nvPr/>
        </p:nvSpPr>
        <p:spPr>
          <a:xfrm>
            <a:off x="355420" y="346710"/>
            <a:ext cx="2503186" cy="609398"/>
          </a:xfrm>
          <a:prstGeom prst="rect">
            <a:avLst/>
          </a:prstGeom>
          <a:noFill/>
        </p:spPr>
        <p:txBody>
          <a:bodyPr wrap="square" rtlCol="0">
            <a:spAutoFit/>
          </a:bodyPr>
          <a:lstStyle/>
          <a:p>
            <a:pPr algn="ctr"/>
            <a:r>
              <a:rPr lang="en-PH" sz="1680" b="1" dirty="0"/>
              <a:t>History of the </a:t>
            </a:r>
          </a:p>
          <a:p>
            <a:pPr algn="ctr"/>
            <a:r>
              <a:rPr lang="en-PH" sz="1680" b="1" dirty="0"/>
              <a:t>Bureau of Customs</a:t>
            </a:r>
            <a:endParaRPr lang="en-US" sz="1680" b="1" dirty="0"/>
          </a:p>
        </p:txBody>
      </p:sp>
      <p:pic>
        <p:nvPicPr>
          <p:cNvPr id="9" name="Picture 8">
            <a:extLst>
              <a:ext uri="{FF2B5EF4-FFF2-40B4-BE49-F238E27FC236}">
                <a16:creationId xmlns:a16="http://schemas.microsoft.com/office/drawing/2014/main" id="{F38824B4-8AC4-4780-AE13-E57A57531CC9}"/>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51805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7721DD83-0E63-45D9-BFF4-767C54B215CC}"/>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376171" y="1358277"/>
            <a:ext cx="2448057"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lnSpc>
                <a:spcPct val="150000"/>
              </a:lnSpc>
              <a:buNone/>
            </a:pPr>
            <a:r>
              <a:rPr lang="en-US" sz="653" dirty="0"/>
              <a:t> In 1986, the BOC went through another major reorganization to expand the structure of the Central Office by virtue of Executive Order No.127, creating different offices such as the Office of the Deputy Commissioners and Assistant Commissioners that will manage the assessment and operations of the Bureau of Customs.  With the growing economy and the strategic role of the Bureau of Customs, the Management Information System Group (MISTG) was created, in line with the provisions of  Executive Order No.463 issued in 1998 and signed by President Fidel V. Ramos, to ensure progress and development in implementing the computerization program of the bureau.</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46710"/>
            <a:ext cx="2503186" cy="609398"/>
          </a:xfrm>
          <a:prstGeom prst="rect">
            <a:avLst/>
          </a:prstGeom>
          <a:noFill/>
        </p:spPr>
        <p:txBody>
          <a:bodyPr wrap="square" rtlCol="0">
            <a:spAutoFit/>
          </a:bodyPr>
          <a:lstStyle/>
          <a:p>
            <a:pPr algn="ctr"/>
            <a:r>
              <a:rPr lang="en-PH" sz="1680" b="1" dirty="0"/>
              <a:t>History of the </a:t>
            </a:r>
          </a:p>
          <a:p>
            <a:pPr algn="ctr"/>
            <a:r>
              <a:rPr lang="en-PH" sz="1680" b="1" dirty="0"/>
              <a:t>Bureau of Customs</a:t>
            </a:r>
            <a:endParaRPr lang="en-US" sz="1680" b="1" dirty="0"/>
          </a:p>
        </p:txBody>
      </p:sp>
      <p:pic>
        <p:nvPicPr>
          <p:cNvPr id="9" name="Picture 8">
            <a:extLst>
              <a:ext uri="{FF2B5EF4-FFF2-40B4-BE49-F238E27FC236}">
                <a16:creationId xmlns:a16="http://schemas.microsoft.com/office/drawing/2014/main" id="{7DCD26CA-9D6C-478B-AC10-105CD326A8A9}"/>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182417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AE97045E-63B9-42F8-A570-56AE91A4EBB4}"/>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99327" y="1443673"/>
            <a:ext cx="2215373"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51121" indent="0" algn="just" fontAlgn="base">
              <a:lnSpc>
                <a:spcPct val="150000"/>
              </a:lnSpc>
              <a:spcBef>
                <a:spcPts val="187"/>
              </a:spcBef>
              <a:spcAft>
                <a:spcPct val="0"/>
              </a:spcAft>
              <a:buClr>
                <a:srgbClr val="0F6FC6"/>
              </a:buClr>
              <a:buSzPct val="68000"/>
              <a:buNone/>
            </a:pPr>
            <a:r>
              <a:rPr lang="en-US" sz="933" i="1" dirty="0"/>
              <a:t>           The Bureau of Customs is a revenue generating government agency operating under the auspices of the Department of Finance and is the country’s second biggest revenue earner. Based on the Customs Modernization and Tariff Act (CMTA), the Bureau is mandated to assess and collect the correct amount of duties and taxes on imports. </a:t>
            </a:r>
          </a:p>
          <a:p>
            <a:pPr algn="just">
              <a:lnSpc>
                <a:spcPct val="150000"/>
              </a:lnSpc>
            </a:pPr>
            <a:endParaRPr lang="en-PH" sz="933" dirty="0"/>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46710"/>
            <a:ext cx="2503186" cy="609398"/>
          </a:xfrm>
          <a:prstGeom prst="rect">
            <a:avLst/>
          </a:prstGeom>
          <a:noFill/>
        </p:spPr>
        <p:txBody>
          <a:bodyPr wrap="square" rtlCol="0">
            <a:spAutoFit/>
          </a:bodyPr>
          <a:lstStyle/>
          <a:p>
            <a:pPr algn="ctr"/>
            <a:r>
              <a:rPr lang="en-PH" sz="1680" b="1" dirty="0"/>
              <a:t>Who We Are </a:t>
            </a:r>
            <a:br>
              <a:rPr lang="en-PH" sz="1680" b="1" dirty="0"/>
            </a:br>
            <a:r>
              <a:rPr lang="en-PH" sz="1680" b="1" dirty="0"/>
              <a:t>(Agency Profile)</a:t>
            </a:r>
            <a:endParaRPr lang="en-US" sz="1680" b="1" dirty="0"/>
          </a:p>
        </p:txBody>
      </p:sp>
      <p:pic>
        <p:nvPicPr>
          <p:cNvPr id="9" name="Picture 8">
            <a:extLst>
              <a:ext uri="{FF2B5EF4-FFF2-40B4-BE49-F238E27FC236}">
                <a16:creationId xmlns:a16="http://schemas.microsoft.com/office/drawing/2014/main" id="{20EDE8B7-D514-49CC-937D-8BCB98FC4EFA}"/>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4663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EF215153-AE9D-4768-87C6-CCBE56118F50}"/>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92511" y="1492738"/>
            <a:ext cx="2215373"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lnSpc>
                <a:spcPct val="150000"/>
              </a:lnSpc>
              <a:buNone/>
            </a:pPr>
            <a:r>
              <a:rPr lang="en-PH" sz="933" dirty="0"/>
              <a:t>The Bureau of Customs envisions a </a:t>
            </a:r>
            <a:r>
              <a:rPr lang="en-PH" sz="933" b="1" i="1" dirty="0"/>
              <a:t>Modernized and Credible Customs Administration that is among the World’s Best.</a:t>
            </a:r>
          </a:p>
          <a:p>
            <a:pPr marL="8535" indent="0" algn="just">
              <a:lnSpc>
                <a:spcPct val="150000"/>
              </a:lnSpc>
              <a:buNone/>
            </a:pPr>
            <a:endParaRPr lang="en-PH" sz="933" b="1" i="1" dirty="0"/>
          </a:p>
          <a:p>
            <a:pPr marL="8535" indent="0" algn="just">
              <a:lnSpc>
                <a:spcPct val="150000"/>
              </a:lnSpc>
              <a:buNone/>
            </a:pPr>
            <a:r>
              <a:rPr lang="en-US" sz="933" dirty="0"/>
              <a:t>Our mission is to strengthen border control, enhance trade facilitation, and improve collection of lawful revenues.</a:t>
            </a:r>
          </a:p>
          <a:p>
            <a:pPr marL="8535" indent="0" algn="just">
              <a:lnSpc>
                <a:spcPct val="150000"/>
              </a:lnSpc>
              <a:buNone/>
            </a:pPr>
            <a:endParaRPr lang="en-PH" sz="933" b="1" i="1" dirty="0"/>
          </a:p>
        </p:txBody>
      </p:sp>
      <p:sp>
        <p:nvSpPr>
          <p:cNvPr id="6" name="TextBox 5">
            <a:extLst>
              <a:ext uri="{FF2B5EF4-FFF2-40B4-BE49-F238E27FC236}">
                <a16:creationId xmlns:a16="http://schemas.microsoft.com/office/drawing/2014/main" id="{5FC9F067-9B38-4DFE-B185-1CDB4311A8B1}"/>
              </a:ext>
            </a:extLst>
          </p:cNvPr>
          <p:cNvSpPr txBox="1"/>
          <p:nvPr/>
        </p:nvSpPr>
        <p:spPr>
          <a:xfrm>
            <a:off x="348604" y="346710"/>
            <a:ext cx="2503186" cy="609398"/>
          </a:xfrm>
          <a:prstGeom prst="rect">
            <a:avLst/>
          </a:prstGeom>
          <a:noFill/>
        </p:spPr>
        <p:txBody>
          <a:bodyPr wrap="square" rtlCol="0">
            <a:spAutoFit/>
          </a:bodyPr>
          <a:lstStyle/>
          <a:p>
            <a:pPr algn="ctr"/>
            <a:r>
              <a:rPr lang="en-PH" sz="1680" b="1" dirty="0"/>
              <a:t>Who We Are </a:t>
            </a:r>
            <a:br>
              <a:rPr lang="en-PH" sz="1680" b="1" dirty="0"/>
            </a:br>
            <a:r>
              <a:rPr lang="en-PH" sz="1680" b="1" dirty="0"/>
              <a:t>(Agency Profile)</a:t>
            </a:r>
            <a:endParaRPr lang="en-US" sz="1680" b="1" dirty="0"/>
          </a:p>
        </p:txBody>
      </p:sp>
      <p:pic>
        <p:nvPicPr>
          <p:cNvPr id="9" name="Picture 8">
            <a:extLst>
              <a:ext uri="{FF2B5EF4-FFF2-40B4-BE49-F238E27FC236}">
                <a16:creationId xmlns:a16="http://schemas.microsoft.com/office/drawing/2014/main" id="{45978585-1BC3-484A-9EC6-37CD124D1CBB}"/>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350748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AC9282D6-BCE8-44B0-B981-2F5E8663EB29}"/>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99327" y="1849577"/>
            <a:ext cx="2215373"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ctr">
              <a:buNone/>
            </a:pPr>
            <a:r>
              <a:rPr lang="en-US" sz="933" b="1" i="1" dirty="0"/>
              <a:t>BOC CULTURE CODE</a:t>
            </a:r>
          </a:p>
          <a:p>
            <a:pPr marL="8535" indent="0" algn="just">
              <a:buNone/>
            </a:pPr>
            <a:r>
              <a:rPr lang="en-US" sz="933" b="1" i="1" dirty="0"/>
              <a:t>“I will be  professional, morally upright and accountable for my work and peers”</a:t>
            </a:r>
          </a:p>
          <a:p>
            <a:pPr marL="8535" indent="0" algn="just">
              <a:buNone/>
            </a:pPr>
            <a:endParaRPr lang="en-US" sz="933" b="1" i="1" dirty="0"/>
          </a:p>
          <a:p>
            <a:pPr marL="8535" indent="0" algn="just">
              <a:buNone/>
            </a:pPr>
            <a:endParaRPr lang="en-US" sz="933" b="1" i="1" dirty="0"/>
          </a:p>
        </p:txBody>
      </p:sp>
      <p:sp>
        <p:nvSpPr>
          <p:cNvPr id="6" name="TextBox 5">
            <a:extLst>
              <a:ext uri="{FF2B5EF4-FFF2-40B4-BE49-F238E27FC236}">
                <a16:creationId xmlns:a16="http://schemas.microsoft.com/office/drawing/2014/main" id="{5FC9F067-9B38-4DFE-B185-1CDB4311A8B1}"/>
              </a:ext>
            </a:extLst>
          </p:cNvPr>
          <p:cNvSpPr txBox="1"/>
          <p:nvPr/>
        </p:nvSpPr>
        <p:spPr>
          <a:xfrm>
            <a:off x="348605" y="346710"/>
            <a:ext cx="2503186" cy="609398"/>
          </a:xfrm>
          <a:prstGeom prst="rect">
            <a:avLst/>
          </a:prstGeom>
          <a:noFill/>
        </p:spPr>
        <p:txBody>
          <a:bodyPr wrap="square" rtlCol="0">
            <a:spAutoFit/>
          </a:bodyPr>
          <a:lstStyle/>
          <a:p>
            <a:pPr marL="8535" algn="ctr"/>
            <a:r>
              <a:rPr lang="en-US" sz="1680" b="1" i="1" dirty="0"/>
              <a:t>Customs Employee Governance Culture Code</a:t>
            </a:r>
          </a:p>
        </p:txBody>
      </p:sp>
      <p:pic>
        <p:nvPicPr>
          <p:cNvPr id="9" name="Picture 8">
            <a:extLst>
              <a:ext uri="{FF2B5EF4-FFF2-40B4-BE49-F238E27FC236}">
                <a16:creationId xmlns:a16="http://schemas.microsoft.com/office/drawing/2014/main" id="{6F7DEE2D-9819-41ED-B0F5-B43534C6935E}"/>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388502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white building with a clock tower&#10;&#10;Description automatically generated">
            <a:extLst>
              <a:ext uri="{FF2B5EF4-FFF2-40B4-BE49-F238E27FC236}">
                <a16:creationId xmlns:a16="http://schemas.microsoft.com/office/drawing/2014/main" id="{52F09EC0-9E87-4576-A835-972A0CF19641}"/>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384794" y="1443673"/>
            <a:ext cx="2430812"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buNone/>
            </a:pPr>
            <a:r>
              <a:rPr lang="en-US" sz="933" i="1" dirty="0"/>
              <a:t>I am a public servant of the Bureau of Customs, who shall serve with utmost Professionalism, Integrity and Accountability to ensure lawful revenue collection, trade facilitation, and border protection in the promotion of national development.</a:t>
            </a:r>
          </a:p>
          <a:p>
            <a:pPr marL="8535" indent="0" algn="just">
              <a:buNone/>
            </a:pPr>
            <a:br>
              <a:rPr lang="en-US" sz="933" i="1" dirty="0"/>
            </a:br>
            <a:r>
              <a:rPr lang="en-US" sz="933" i="1" dirty="0"/>
              <a:t>I will perform my duty with excellence to the best of my ability.</a:t>
            </a:r>
          </a:p>
          <a:p>
            <a:pPr marL="8535" indent="0" algn="just">
              <a:buNone/>
            </a:pPr>
            <a:br>
              <a:rPr lang="en-US" sz="933" i="1" dirty="0"/>
            </a:br>
            <a:r>
              <a:rPr lang="en-US" sz="933" i="1" dirty="0"/>
              <a:t>As a Public Servant, I will uphold the time-honored principle that Public Office is a Public Trust.</a:t>
            </a:r>
          </a:p>
          <a:p>
            <a:pPr marL="8535" indent="0">
              <a:buNone/>
            </a:pPr>
            <a:br>
              <a:rPr lang="en-US" sz="933" i="1" dirty="0"/>
            </a:br>
            <a:br>
              <a:rPr lang="en-US" sz="933" i="1" dirty="0"/>
            </a:br>
            <a:endParaRPr lang="en-US" sz="933" i="1" dirty="0"/>
          </a:p>
        </p:txBody>
      </p:sp>
      <p:sp>
        <p:nvSpPr>
          <p:cNvPr id="6" name="TextBox 5">
            <a:extLst>
              <a:ext uri="{FF2B5EF4-FFF2-40B4-BE49-F238E27FC236}">
                <a16:creationId xmlns:a16="http://schemas.microsoft.com/office/drawing/2014/main" id="{5FC9F067-9B38-4DFE-B185-1CDB4311A8B1}"/>
              </a:ext>
            </a:extLst>
          </p:cNvPr>
          <p:cNvSpPr txBox="1"/>
          <p:nvPr/>
        </p:nvSpPr>
        <p:spPr>
          <a:xfrm>
            <a:off x="348607" y="475042"/>
            <a:ext cx="2503186" cy="350865"/>
          </a:xfrm>
          <a:prstGeom prst="rect">
            <a:avLst/>
          </a:prstGeom>
          <a:noFill/>
        </p:spPr>
        <p:txBody>
          <a:bodyPr wrap="square" rtlCol="0">
            <a:spAutoFit/>
          </a:bodyPr>
          <a:lstStyle/>
          <a:p>
            <a:pPr marL="8535" algn="ctr"/>
            <a:r>
              <a:rPr lang="en-US" sz="1680" b="1" i="1" dirty="0"/>
              <a:t>Service Pledge</a:t>
            </a:r>
          </a:p>
        </p:txBody>
      </p:sp>
      <p:sp>
        <p:nvSpPr>
          <p:cNvPr id="8" name="Content Placeholder 3">
            <a:extLst>
              <a:ext uri="{FF2B5EF4-FFF2-40B4-BE49-F238E27FC236}">
                <a16:creationId xmlns:a16="http://schemas.microsoft.com/office/drawing/2014/main" id="{196C57F5-2BCC-4F33-B929-3AF2CFFA8C23}"/>
              </a:ext>
            </a:extLst>
          </p:cNvPr>
          <p:cNvSpPr txBox="1">
            <a:spLocks/>
          </p:cNvSpPr>
          <p:nvPr/>
        </p:nvSpPr>
        <p:spPr>
          <a:xfrm>
            <a:off x="384793" y="3400340"/>
            <a:ext cx="2430812"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just"/>
            <a:r>
              <a:rPr lang="en-US" sz="933" i="1" dirty="0"/>
              <a:t>I will promote transparency and support the elimination of red-tape and eradication of all forms of corruption.</a:t>
            </a:r>
            <a:endParaRPr lang="en-US" sz="933" dirty="0"/>
          </a:p>
        </p:txBody>
      </p:sp>
      <p:pic>
        <p:nvPicPr>
          <p:cNvPr id="10" name="Picture 9">
            <a:extLst>
              <a:ext uri="{FF2B5EF4-FFF2-40B4-BE49-F238E27FC236}">
                <a16:creationId xmlns:a16="http://schemas.microsoft.com/office/drawing/2014/main" id="{CB9BAC11-B754-4F9F-8C7D-75F4CFA61697}"/>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146317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large white building with a clock tower&#10;&#10;Description automatically generated">
            <a:extLst>
              <a:ext uri="{FF2B5EF4-FFF2-40B4-BE49-F238E27FC236}">
                <a16:creationId xmlns:a16="http://schemas.microsoft.com/office/drawing/2014/main" id="{A40D3392-F0AF-41C5-AC52-AF87409DCE61}"/>
              </a:ext>
            </a:extLst>
          </p:cNvPr>
          <p:cNvPicPr>
            <a:picLocks noChangeAspect="1"/>
          </p:cNvPicPr>
          <p:nvPr/>
        </p:nvPicPr>
        <p:blipFill>
          <a:blip r:embed="rId2">
            <a:alphaModFix amt="4000"/>
          </a:blip>
          <a:stretch>
            <a:fillRect/>
          </a:stretch>
        </p:blipFill>
        <p:spPr>
          <a:xfrm flipH="1">
            <a:off x="168134" y="157715"/>
            <a:ext cx="2864129" cy="4067575"/>
          </a:xfrm>
          <a:prstGeom prst="rect">
            <a:avLst/>
          </a:prstGeom>
        </p:spPr>
      </p:pic>
      <p:sp>
        <p:nvSpPr>
          <p:cNvPr id="5" name="Content Placeholder 3">
            <a:extLst>
              <a:ext uri="{FF2B5EF4-FFF2-40B4-BE49-F238E27FC236}">
                <a16:creationId xmlns:a16="http://schemas.microsoft.com/office/drawing/2014/main" id="{2BEBE537-2992-4F1C-B302-6357D4130B40}"/>
              </a:ext>
            </a:extLst>
          </p:cNvPr>
          <p:cNvSpPr txBox="1">
            <a:spLocks/>
          </p:cNvSpPr>
          <p:nvPr/>
        </p:nvSpPr>
        <p:spPr>
          <a:xfrm>
            <a:off x="410089" y="1443673"/>
            <a:ext cx="2393850" cy="1684655"/>
          </a:xfrm>
          <a:prstGeom prst="rect">
            <a:avLst/>
          </a:prstGeom>
        </p:spPr>
        <p:txBody>
          <a:bodyPr>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8535" indent="0" algn="just">
              <a:lnSpc>
                <a:spcPct val="100000"/>
              </a:lnSpc>
              <a:buNone/>
            </a:pPr>
            <a:r>
              <a:rPr lang="en-US" sz="933" i="1" dirty="0"/>
              <a:t>I will serve with courtesy, act with fairness and sincerity and provide efficient service to everyone.</a:t>
            </a:r>
          </a:p>
          <a:p>
            <a:pPr marL="8535" indent="0" algn="just">
              <a:lnSpc>
                <a:spcPct val="100000"/>
              </a:lnSpc>
              <a:buNone/>
            </a:pPr>
            <a:br>
              <a:rPr lang="en-US" sz="933" i="1" dirty="0"/>
            </a:br>
            <a:r>
              <a:rPr lang="en-US" sz="933" i="1" dirty="0"/>
              <a:t>I will not discriminate against anyone regardless of age, creed, gender, political affiliation, race, special needs, or status.</a:t>
            </a:r>
          </a:p>
          <a:p>
            <a:pPr marL="8535" indent="0" algn="just">
              <a:lnSpc>
                <a:spcPct val="100000"/>
              </a:lnSpc>
              <a:buNone/>
            </a:pPr>
            <a:br>
              <a:rPr lang="en-US" sz="933" i="1" dirty="0"/>
            </a:br>
            <a:r>
              <a:rPr lang="en-US" sz="933" i="1" dirty="0"/>
              <a:t>As a </a:t>
            </a:r>
            <a:r>
              <a:rPr lang="en-US" sz="933" i="1" dirty="0" err="1"/>
              <a:t>Frontliner</a:t>
            </a:r>
            <a:r>
              <a:rPr lang="en-US" sz="933" i="1" dirty="0"/>
              <a:t> of the Bureau of Customs, I will serve with honor and dignity.</a:t>
            </a:r>
            <a:br>
              <a:rPr lang="en-US" sz="933" i="1" dirty="0"/>
            </a:br>
            <a:r>
              <a:rPr lang="en-US" sz="933" i="1" dirty="0"/>
              <a:t>So Help me God.</a:t>
            </a:r>
          </a:p>
        </p:txBody>
      </p:sp>
      <p:sp>
        <p:nvSpPr>
          <p:cNvPr id="6" name="TextBox 5">
            <a:extLst>
              <a:ext uri="{FF2B5EF4-FFF2-40B4-BE49-F238E27FC236}">
                <a16:creationId xmlns:a16="http://schemas.microsoft.com/office/drawing/2014/main" id="{5FC9F067-9B38-4DFE-B185-1CDB4311A8B1}"/>
              </a:ext>
            </a:extLst>
          </p:cNvPr>
          <p:cNvSpPr txBox="1"/>
          <p:nvPr/>
        </p:nvSpPr>
        <p:spPr>
          <a:xfrm>
            <a:off x="348607" y="475042"/>
            <a:ext cx="2503186" cy="350865"/>
          </a:xfrm>
          <a:prstGeom prst="rect">
            <a:avLst/>
          </a:prstGeom>
          <a:noFill/>
        </p:spPr>
        <p:txBody>
          <a:bodyPr wrap="square" rtlCol="0">
            <a:spAutoFit/>
          </a:bodyPr>
          <a:lstStyle/>
          <a:p>
            <a:pPr marL="8535" algn="ctr"/>
            <a:r>
              <a:rPr lang="en-US" sz="1680" b="1" i="1" dirty="0"/>
              <a:t>Service Pledge</a:t>
            </a:r>
          </a:p>
        </p:txBody>
      </p:sp>
      <p:pic>
        <p:nvPicPr>
          <p:cNvPr id="9" name="Picture 8">
            <a:extLst>
              <a:ext uri="{FF2B5EF4-FFF2-40B4-BE49-F238E27FC236}">
                <a16:creationId xmlns:a16="http://schemas.microsoft.com/office/drawing/2014/main" id="{894B52FE-F1FB-4AE8-B258-796E72EC7969}"/>
              </a:ext>
            </a:extLst>
          </p:cNvPr>
          <p:cNvPicPr>
            <a:picLocks noChangeAspect="1"/>
          </p:cNvPicPr>
          <p:nvPr/>
        </p:nvPicPr>
        <p:blipFill>
          <a:blip r:embed="rId3"/>
          <a:stretch>
            <a:fillRect/>
          </a:stretch>
        </p:blipFill>
        <p:spPr>
          <a:xfrm>
            <a:off x="0" y="4395067"/>
            <a:ext cx="3200400" cy="176933"/>
          </a:xfrm>
          <a:prstGeom prst="rect">
            <a:avLst/>
          </a:prstGeom>
        </p:spPr>
      </p:pic>
    </p:spTree>
    <p:extLst>
      <p:ext uri="{BB962C8B-B14F-4D97-AF65-F5344CB8AC3E}">
        <p14:creationId xmlns:p14="http://schemas.microsoft.com/office/powerpoint/2010/main" val="377626147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403</TotalTime>
  <Words>1052</Words>
  <Application>Microsoft Office PowerPoint</Application>
  <PresentationFormat>Custom</PresentationFormat>
  <Paragraphs>68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G. De Jesus</dc:creator>
  <cp:lastModifiedBy>Jelyn Antoinette Berja</cp:lastModifiedBy>
  <cp:revision>11</cp:revision>
  <cp:lastPrinted>2021-03-02T07:19:55Z</cp:lastPrinted>
  <dcterms:created xsi:type="dcterms:W3CDTF">2021-03-02T02:25:25Z</dcterms:created>
  <dcterms:modified xsi:type="dcterms:W3CDTF">2021-03-03T06:09:42Z</dcterms:modified>
</cp:coreProperties>
</file>